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769" r:id="rId3"/>
    <p:sldId id="805" r:id="rId5"/>
    <p:sldId id="796" r:id="rId6"/>
    <p:sldId id="772" r:id="rId7"/>
    <p:sldId id="725" r:id="rId8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663"/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02"/>
    <p:restoredTop sz="94660"/>
  </p:normalViewPr>
  <p:slideViewPr>
    <p:cSldViewPr showGuides="1">
      <p:cViewPr varScale="1">
        <p:scale>
          <a:sx n="72" d="100"/>
          <a:sy n="72" d="100"/>
        </p:scale>
        <p:origin x="-10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4" d="100"/>
        <a:sy n="6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white"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ED76948-A39B-4C8C-866C-B25F01DE5169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4914" name="幻灯片图像占位符 294913"/>
          <p:cNvSpPr>
            <a:spLocks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94915" name="文本占位符 294914"/>
          <p:cNvSpPr/>
          <p:nvPr>
            <p:ph type="body" idx="1"/>
          </p:nvPr>
        </p:nvSpPr>
        <p:spPr>
          <a:noFill/>
          <a:ln>
            <a:noFill/>
          </a:ln>
        </p:spPr>
        <p:txBody>
          <a:bodyPr/>
          <a:p>
            <a:pPr lvl="0"/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4914" name="幻灯片图像占位符 294913"/>
          <p:cNvSpPr>
            <a:spLocks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94915" name="文本占位符 294914"/>
          <p:cNvSpPr/>
          <p:nvPr>
            <p:ph type="body" idx="1"/>
          </p:nvPr>
        </p:nvSpPr>
        <p:spPr>
          <a:noFill/>
          <a:ln>
            <a:noFill/>
          </a:ln>
        </p:spPr>
        <p:txBody>
          <a:bodyPr/>
          <a:p>
            <a:pPr lvl="0"/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4914" name="幻灯片图像占位符 294913"/>
          <p:cNvSpPr>
            <a:spLocks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94915" name="文本占位符 294914"/>
          <p:cNvSpPr/>
          <p:nvPr>
            <p:ph type="body" idx="1"/>
          </p:nvPr>
        </p:nvSpPr>
        <p:spPr>
          <a:noFill/>
          <a:ln>
            <a:noFill/>
          </a:ln>
        </p:spPr>
        <p:txBody>
          <a:bodyPr/>
          <a:p>
            <a:pPr lvl="0"/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PhAnim="0" showMasterSp="0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71"/>
          <p:cNvGrpSpPr/>
          <p:nvPr/>
        </p:nvGrpSpPr>
        <p:grpSpPr>
          <a:xfrm>
            <a:off x="8077200" y="0"/>
            <a:ext cx="1076325" cy="6858000"/>
            <a:chOff x="5088" y="0"/>
            <a:chExt cx="678" cy="4320"/>
          </a:xfrm>
        </p:grpSpPr>
        <p:sp>
          <p:nvSpPr>
            <p:cNvPr id="58" name="Freeform 66"/>
            <p:cNvSpPr/>
            <p:nvPr/>
          </p:nvSpPr>
          <p:spPr bwMode="gray">
            <a:xfrm>
              <a:off x="5088" y="0"/>
              <a:ext cx="672" cy="702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288" y="0"/>
                </a:cxn>
                <a:cxn ang="0">
                  <a:pos x="672" y="0"/>
                </a:cxn>
                <a:cxn ang="0">
                  <a:pos x="672" y="720"/>
                </a:cxn>
                <a:cxn ang="0">
                  <a:pos x="0" y="432"/>
                </a:cxn>
              </a:cxnLst>
              <a:rect l="0" t="0" r="r" b="b"/>
              <a:pathLst>
                <a:path w="672" h="720">
                  <a:moveTo>
                    <a:pt x="0" y="432"/>
                  </a:moveTo>
                  <a:cubicBezTo>
                    <a:pt x="186" y="216"/>
                    <a:pt x="288" y="0"/>
                    <a:pt x="288" y="0"/>
                  </a:cubicBezTo>
                  <a:lnTo>
                    <a:pt x="672" y="0"/>
                  </a:lnTo>
                  <a:lnTo>
                    <a:pt x="672" y="720"/>
                  </a:lnTo>
                  <a:cubicBezTo>
                    <a:pt x="672" y="720"/>
                    <a:pt x="384" y="516"/>
                    <a:pt x="0" y="432"/>
                  </a:cubicBezTo>
                  <a:close/>
                </a:path>
              </a:pathLst>
            </a:custGeom>
            <a:solidFill>
              <a:srgbClr val="E8E8E8"/>
            </a:solidFill>
            <a:ln w="9525">
              <a:noFill/>
              <a:round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9" name="Freeform 67"/>
            <p:cNvSpPr/>
            <p:nvPr/>
          </p:nvSpPr>
          <p:spPr bwMode="gray">
            <a:xfrm>
              <a:off x="5602" y="3496"/>
              <a:ext cx="164" cy="824"/>
            </a:xfrm>
            <a:custGeom>
              <a:avLst/>
              <a:gdLst/>
              <a:ahLst/>
              <a:cxnLst>
                <a:cxn ang="0">
                  <a:pos x="206" y="0"/>
                </a:cxn>
                <a:cxn ang="0">
                  <a:pos x="0" y="82"/>
                </a:cxn>
                <a:cxn ang="0">
                  <a:pos x="168" y="824"/>
                </a:cxn>
                <a:cxn ang="0">
                  <a:pos x="212" y="822"/>
                </a:cxn>
                <a:cxn ang="0">
                  <a:pos x="206" y="0"/>
                </a:cxn>
              </a:cxnLst>
              <a:rect l="0" t="0" r="r" b="b"/>
              <a:pathLst>
                <a:path w="212" h="824">
                  <a:moveTo>
                    <a:pt x="206" y="0"/>
                  </a:moveTo>
                  <a:cubicBezTo>
                    <a:pt x="104" y="54"/>
                    <a:pt x="0" y="82"/>
                    <a:pt x="0" y="82"/>
                  </a:cubicBezTo>
                  <a:cubicBezTo>
                    <a:pt x="0" y="82"/>
                    <a:pt x="148" y="378"/>
                    <a:pt x="168" y="824"/>
                  </a:cubicBezTo>
                  <a:lnTo>
                    <a:pt x="212" y="822"/>
                  </a:lnTo>
                  <a:cubicBezTo>
                    <a:pt x="212" y="822"/>
                    <a:pt x="209" y="411"/>
                    <a:pt x="206" y="0"/>
                  </a:cubicBezTo>
                  <a:close/>
                </a:path>
              </a:pathLst>
            </a:custGeom>
            <a:solidFill>
              <a:srgbClr val="E8E8E8"/>
            </a:solidFill>
            <a:ln w="9525">
              <a:noFill/>
              <a:round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60" name="Rectangle 80"/>
          <p:cNvSpPr>
            <a:spLocks noChangeArrowheads="1"/>
          </p:cNvSpPr>
          <p:nvPr/>
        </p:nvSpPr>
        <p:spPr bwMode="gray">
          <a:xfrm>
            <a:off x="5495925" y="1333500"/>
            <a:ext cx="660400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" name="Line 81"/>
          <p:cNvSpPr>
            <a:spLocks noChangeShapeType="1"/>
          </p:cNvSpPr>
          <p:nvPr/>
        </p:nvSpPr>
        <p:spPr bwMode="gray">
          <a:xfrm>
            <a:off x="5480050" y="1588"/>
            <a:ext cx="0" cy="42386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2" name="Rectangle 82"/>
          <p:cNvSpPr>
            <a:spLocks noChangeArrowheads="1"/>
          </p:cNvSpPr>
          <p:nvPr/>
        </p:nvSpPr>
        <p:spPr bwMode="gray">
          <a:xfrm>
            <a:off x="4457700" y="349567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8222" name="Picture 83" descr="water"/>
          <p:cNvPicPr>
            <a:picLocks noChangeAspect="1"/>
          </p:cNvPicPr>
          <p:nvPr/>
        </p:nvPicPr>
        <p:blipFill>
          <a:blip r:embed="rId2"/>
          <a:srcRect l="22409" t="16374" b="27486"/>
          <a:stretch>
            <a:fillRect/>
          </a:stretch>
        </p:blipFill>
        <p:spPr>
          <a:xfrm rot="393398">
            <a:off x="2667000" y="609600"/>
            <a:ext cx="2663825" cy="2197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3" name="Freeform 40"/>
          <p:cNvSpPr/>
          <p:nvPr/>
        </p:nvSpPr>
        <p:spPr bwMode="gray">
          <a:xfrm>
            <a:off x="0" y="6048375"/>
            <a:ext cx="2762250" cy="8096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10"/>
              </a:cxn>
              <a:cxn ang="0">
                <a:pos x="1740" y="510"/>
              </a:cxn>
              <a:cxn ang="0">
                <a:pos x="1595" y="30"/>
              </a:cxn>
              <a:cxn ang="0">
                <a:pos x="0" y="0"/>
              </a:cxn>
            </a:cxnLst>
            <a:rect l="0" t="0" r="r" b="b"/>
            <a:pathLst>
              <a:path w="1740" h="510">
                <a:moveTo>
                  <a:pt x="0" y="0"/>
                </a:moveTo>
                <a:lnTo>
                  <a:pt x="0" y="510"/>
                </a:lnTo>
                <a:cubicBezTo>
                  <a:pt x="0" y="510"/>
                  <a:pt x="870" y="510"/>
                  <a:pt x="1740" y="510"/>
                </a:cubicBezTo>
                <a:cubicBezTo>
                  <a:pt x="1650" y="258"/>
                  <a:pt x="1595" y="30"/>
                  <a:pt x="1595" y="30"/>
                </a:cubicBezTo>
                <a:cubicBezTo>
                  <a:pt x="798" y="54"/>
                  <a:pt x="0" y="0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 w="9525">
            <a:noFill/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4" name="Freeform 41"/>
          <p:cNvSpPr/>
          <p:nvPr/>
        </p:nvSpPr>
        <p:spPr bwMode="gray">
          <a:xfrm>
            <a:off x="2590800" y="4705350"/>
            <a:ext cx="6400800" cy="2152650"/>
          </a:xfrm>
          <a:custGeom>
            <a:avLst/>
            <a:gdLst/>
            <a:ahLst/>
            <a:cxnLst>
              <a:cxn ang="0">
                <a:pos x="1116" y="0"/>
              </a:cxn>
              <a:cxn ang="0">
                <a:pos x="3840" y="636"/>
              </a:cxn>
              <a:cxn ang="0">
                <a:pos x="4032" y="1356"/>
              </a:cxn>
              <a:cxn ang="0">
                <a:pos x="288" y="1356"/>
              </a:cxn>
              <a:cxn ang="0">
                <a:pos x="0" y="828"/>
              </a:cxn>
              <a:cxn ang="0">
                <a:pos x="1116" y="0"/>
              </a:cxn>
            </a:cxnLst>
            <a:rect l="0" t="0" r="r" b="b"/>
            <a:pathLst>
              <a:path w="4032" h="1356">
                <a:moveTo>
                  <a:pt x="1116" y="0"/>
                </a:moveTo>
                <a:cubicBezTo>
                  <a:pt x="2370" y="1254"/>
                  <a:pt x="3840" y="636"/>
                  <a:pt x="3840" y="636"/>
                </a:cubicBezTo>
                <a:cubicBezTo>
                  <a:pt x="4032" y="966"/>
                  <a:pt x="4032" y="1356"/>
                  <a:pt x="4032" y="1356"/>
                </a:cubicBezTo>
                <a:cubicBezTo>
                  <a:pt x="4032" y="1356"/>
                  <a:pt x="2160" y="1356"/>
                  <a:pt x="288" y="1356"/>
                </a:cubicBezTo>
                <a:cubicBezTo>
                  <a:pt x="120" y="1140"/>
                  <a:pt x="0" y="828"/>
                  <a:pt x="0" y="828"/>
                </a:cubicBezTo>
                <a:lnTo>
                  <a:pt x="1116" y="0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5" name="Freeform 42"/>
          <p:cNvSpPr/>
          <p:nvPr/>
        </p:nvSpPr>
        <p:spPr bwMode="gray">
          <a:xfrm>
            <a:off x="4400550" y="781050"/>
            <a:ext cx="4743450" cy="5048250"/>
          </a:xfrm>
          <a:custGeom>
            <a:avLst/>
            <a:gdLst/>
            <a:ahLst/>
            <a:cxnLst>
              <a:cxn ang="0">
                <a:pos x="510" y="1098"/>
              </a:cxn>
              <a:cxn ang="0">
                <a:pos x="2280" y="0"/>
              </a:cxn>
              <a:cxn ang="0">
                <a:pos x="2988" y="342"/>
              </a:cxn>
              <a:cxn ang="0">
                <a:pos x="2988" y="2772"/>
              </a:cxn>
              <a:cxn ang="0">
                <a:pos x="1452" y="3060"/>
              </a:cxn>
              <a:cxn ang="0">
                <a:pos x="0" y="2406"/>
              </a:cxn>
              <a:cxn ang="0">
                <a:pos x="510" y="1098"/>
              </a:cxn>
            </a:cxnLst>
            <a:rect l="0" t="0" r="r" b="b"/>
            <a:pathLst>
              <a:path w="2988" h="3180">
                <a:moveTo>
                  <a:pt x="510" y="1098"/>
                </a:moveTo>
                <a:cubicBezTo>
                  <a:pt x="1710" y="840"/>
                  <a:pt x="2280" y="0"/>
                  <a:pt x="2280" y="0"/>
                </a:cubicBezTo>
                <a:cubicBezTo>
                  <a:pt x="2700" y="96"/>
                  <a:pt x="2988" y="342"/>
                  <a:pt x="2988" y="342"/>
                </a:cubicBezTo>
                <a:lnTo>
                  <a:pt x="2988" y="2772"/>
                </a:lnTo>
                <a:cubicBezTo>
                  <a:pt x="2988" y="2772"/>
                  <a:pt x="2202" y="3180"/>
                  <a:pt x="1452" y="3060"/>
                </a:cubicBezTo>
                <a:cubicBezTo>
                  <a:pt x="636" y="2940"/>
                  <a:pt x="0" y="2406"/>
                  <a:pt x="0" y="2406"/>
                </a:cubicBezTo>
                <a:lnTo>
                  <a:pt x="510" y="1098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6" name="Freeform 43"/>
          <p:cNvSpPr/>
          <p:nvPr/>
        </p:nvSpPr>
        <p:spPr bwMode="gray">
          <a:xfrm>
            <a:off x="4800600" y="0"/>
            <a:ext cx="3276600" cy="2409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76" y="1518"/>
              </a:cxn>
              <a:cxn ang="0">
                <a:pos x="2064" y="0"/>
              </a:cxn>
              <a:cxn ang="0">
                <a:pos x="0" y="0"/>
              </a:cxn>
            </a:cxnLst>
            <a:rect l="0" t="0" r="r" b="b"/>
            <a:pathLst>
              <a:path w="2064" h="1518">
                <a:moveTo>
                  <a:pt x="0" y="0"/>
                </a:moveTo>
                <a:cubicBezTo>
                  <a:pt x="0" y="0"/>
                  <a:pt x="138" y="759"/>
                  <a:pt x="276" y="1518"/>
                </a:cubicBezTo>
                <a:cubicBezTo>
                  <a:pt x="1518" y="1194"/>
                  <a:pt x="2064" y="0"/>
                  <a:pt x="2064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7" name="Freeform 79"/>
          <p:cNvSpPr/>
          <p:nvPr/>
        </p:nvSpPr>
        <p:spPr bwMode="gray">
          <a:xfrm>
            <a:off x="0" y="0"/>
            <a:ext cx="6583363" cy="7267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612" y="0"/>
              </a:cxn>
              <a:cxn ang="0">
                <a:pos x="3222" y="3042"/>
              </a:cxn>
              <a:cxn ang="0">
                <a:pos x="0" y="3744"/>
              </a:cxn>
              <a:cxn ang="0">
                <a:pos x="0" y="0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8" name="Freeform 45"/>
          <p:cNvSpPr/>
          <p:nvPr/>
        </p:nvSpPr>
        <p:spPr bwMode="gray">
          <a:xfrm>
            <a:off x="0" y="0"/>
            <a:ext cx="6372225" cy="70723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612" y="0"/>
              </a:cxn>
              <a:cxn ang="0">
                <a:pos x="3222" y="3042"/>
              </a:cxn>
              <a:cxn ang="0">
                <a:pos x="0" y="3744"/>
              </a:cxn>
              <a:cxn ang="0">
                <a:pos x="0" y="0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25490"/>
                  <a:invGamma/>
                </a:schemeClr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9" name="Line 47"/>
          <p:cNvSpPr>
            <a:spLocks noChangeShapeType="1"/>
          </p:cNvSpPr>
          <p:nvPr/>
        </p:nvSpPr>
        <p:spPr bwMode="gray">
          <a:xfrm>
            <a:off x="250825" y="1588"/>
            <a:ext cx="0" cy="601503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0" name="Line 48"/>
          <p:cNvSpPr>
            <a:spLocks noChangeShapeType="1"/>
          </p:cNvSpPr>
          <p:nvPr/>
        </p:nvSpPr>
        <p:spPr bwMode="gray">
          <a:xfrm>
            <a:off x="1293813" y="1588"/>
            <a:ext cx="0" cy="62071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" name="Line 49"/>
          <p:cNvSpPr>
            <a:spLocks noChangeShapeType="1"/>
          </p:cNvSpPr>
          <p:nvPr/>
        </p:nvSpPr>
        <p:spPr bwMode="gray">
          <a:xfrm>
            <a:off x="2338388" y="1588"/>
            <a:ext cx="0" cy="61833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2" name="Line 50"/>
          <p:cNvSpPr>
            <a:spLocks noChangeShapeType="1"/>
          </p:cNvSpPr>
          <p:nvPr/>
        </p:nvSpPr>
        <p:spPr bwMode="gray">
          <a:xfrm>
            <a:off x="3382963" y="1588"/>
            <a:ext cx="0" cy="59721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3" name="Line 51"/>
          <p:cNvSpPr>
            <a:spLocks noChangeShapeType="1"/>
          </p:cNvSpPr>
          <p:nvPr/>
        </p:nvSpPr>
        <p:spPr bwMode="gray">
          <a:xfrm>
            <a:off x="4427538" y="1588"/>
            <a:ext cx="0" cy="544988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4" name="Line 53"/>
          <p:cNvSpPr>
            <a:spLocks noChangeShapeType="1"/>
          </p:cNvSpPr>
          <p:nvPr/>
        </p:nvSpPr>
        <p:spPr bwMode="gray">
          <a:xfrm rot="5400000">
            <a:off x="2913063" y="-2654300"/>
            <a:ext cx="0" cy="58134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5" name="Line 54"/>
          <p:cNvSpPr>
            <a:spLocks noChangeShapeType="1"/>
          </p:cNvSpPr>
          <p:nvPr/>
        </p:nvSpPr>
        <p:spPr bwMode="gray">
          <a:xfrm rot="5400000">
            <a:off x="3006725" y="-1682750"/>
            <a:ext cx="0" cy="600075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6" name="Line 55"/>
          <p:cNvSpPr>
            <a:spLocks noChangeShapeType="1"/>
          </p:cNvSpPr>
          <p:nvPr/>
        </p:nvSpPr>
        <p:spPr bwMode="gray">
          <a:xfrm rot="5400000">
            <a:off x="3011488" y="-622300"/>
            <a:ext cx="0" cy="60102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7" name="Line 56"/>
          <p:cNvSpPr>
            <a:spLocks noChangeShapeType="1"/>
          </p:cNvSpPr>
          <p:nvPr/>
        </p:nvSpPr>
        <p:spPr bwMode="gray">
          <a:xfrm rot="5400000">
            <a:off x="2907506" y="548481"/>
            <a:ext cx="0" cy="58023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8" name="Line 57"/>
          <p:cNvSpPr>
            <a:spLocks noChangeShapeType="1"/>
          </p:cNvSpPr>
          <p:nvPr/>
        </p:nvSpPr>
        <p:spPr bwMode="gray">
          <a:xfrm rot="5400000">
            <a:off x="2666206" y="1854994"/>
            <a:ext cx="0" cy="53197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9" name="Line 58"/>
          <p:cNvSpPr>
            <a:spLocks noChangeShapeType="1"/>
          </p:cNvSpPr>
          <p:nvPr/>
        </p:nvSpPr>
        <p:spPr bwMode="gray">
          <a:xfrm rot="5400000">
            <a:off x="2115344" y="3472656"/>
            <a:ext cx="0" cy="421798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0" name="Rectangle 59"/>
          <p:cNvSpPr>
            <a:spLocks noChangeArrowheads="1"/>
          </p:cNvSpPr>
          <p:nvPr/>
        </p:nvSpPr>
        <p:spPr bwMode="gray">
          <a:xfrm>
            <a:off x="2362200" y="277813"/>
            <a:ext cx="1012825" cy="1025525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" name="Rectangle 60"/>
          <p:cNvSpPr>
            <a:spLocks noChangeArrowheads="1"/>
          </p:cNvSpPr>
          <p:nvPr/>
        </p:nvSpPr>
        <p:spPr bwMode="gray">
          <a:xfrm>
            <a:off x="285750" y="2427288"/>
            <a:ext cx="1012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2" name="Rectangle 61"/>
          <p:cNvSpPr>
            <a:spLocks noChangeArrowheads="1"/>
          </p:cNvSpPr>
          <p:nvPr/>
        </p:nvSpPr>
        <p:spPr bwMode="gray">
          <a:xfrm>
            <a:off x="0" y="271463"/>
            <a:ext cx="250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3" name="Rectangle 62"/>
          <p:cNvSpPr>
            <a:spLocks noChangeArrowheads="1"/>
          </p:cNvSpPr>
          <p:nvPr/>
        </p:nvSpPr>
        <p:spPr bwMode="gray">
          <a:xfrm>
            <a:off x="1331913" y="1588"/>
            <a:ext cx="1012825" cy="23495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4" name="Freeform 64"/>
          <p:cNvSpPr/>
          <p:nvPr/>
        </p:nvSpPr>
        <p:spPr bwMode="gray">
          <a:xfrm>
            <a:off x="2365375" y="4541838"/>
            <a:ext cx="1009650" cy="10334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45"/>
              </a:cxn>
              <a:cxn ang="0">
                <a:pos x="636" y="651"/>
              </a:cxn>
              <a:cxn ang="0">
                <a:pos x="632" y="0"/>
              </a:cxn>
              <a:cxn ang="0">
                <a:pos x="0" y="0"/>
              </a:cxn>
            </a:cxnLst>
            <a:rect l="0" t="0" r="r" b="b"/>
            <a:pathLst>
              <a:path w="636" h="651">
                <a:moveTo>
                  <a:pt x="0" y="0"/>
                </a:moveTo>
                <a:lnTo>
                  <a:pt x="0" y="645"/>
                </a:lnTo>
                <a:lnTo>
                  <a:pt x="636" y="651"/>
                </a:lnTo>
                <a:lnTo>
                  <a:pt x="63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 w="9525">
            <a:noFill/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5" name="Rectangle 31"/>
          <p:cNvSpPr>
            <a:spLocks noChangeArrowheads="1"/>
          </p:cNvSpPr>
          <p:nvPr/>
        </p:nvSpPr>
        <p:spPr bwMode="gray">
          <a:xfrm>
            <a:off x="285750" y="243522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gray">
          <a:xfrm>
            <a:off x="333375" y="4714875"/>
            <a:ext cx="1303338" cy="4270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t>L/O/G/O</a:t>
            </a:r>
            <a:endParaRPr kumimoji="0" lang="en-US" altLang="zh-CN" sz="2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3375" y="5084763"/>
            <a:ext cx="6400800" cy="457200"/>
          </a:xfrm>
        </p:spPr>
        <p:txBody>
          <a:bodyPr/>
          <a:lstStyle>
            <a:lvl1pPr marL="0" indent="0">
              <a:buFontTx/>
              <a:buNone/>
              <a:defRPr sz="1600">
                <a:latin typeface="Times New Roman" panose="02020603050405020304" pitchFamily="18" charset="0"/>
              </a:defRPr>
            </a:lvl1pPr>
          </a:lstStyle>
          <a:p>
            <a:r>
              <a:rPr lang="zh-CN" altLang="en-US" smtClean="0"/>
              <a:t>单击此处编辑母版副标题样式</a:t>
            </a:r>
            <a:endParaRPr lang="en-US" altLang="zh-CN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333375" y="1884363"/>
            <a:ext cx="8229600" cy="1470025"/>
          </a:xfrm>
          <a:effectLst/>
        </p:spPr>
        <p:txBody>
          <a:bodyPr/>
          <a:lstStyle>
            <a:lvl1pPr>
              <a:defRPr sz="4800"/>
            </a:lvl1pPr>
          </a:lstStyle>
          <a:p>
            <a:r>
              <a:rPr lang="zh-CN" altLang="en-US" smtClean="0"/>
              <a:t>单击此处编辑母版标题样式</a:t>
            </a:r>
            <a:endParaRPr lang="en-US" altLang="zh-CN"/>
          </a:p>
        </p:txBody>
      </p:sp>
      <p:sp>
        <p:nvSpPr>
          <p:cNvPr id="64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407150"/>
            <a:ext cx="2133600" cy="3143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E91D5A-F8FB-457A-A07B-CCD297156B46}" type="datetimeFigureOut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5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407150"/>
            <a:ext cx="2895600" cy="3143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6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407150"/>
            <a:ext cx="2133600" cy="3143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100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100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grpId="1" nodeType="withEffect">
                                  <p:stCondLst>
                                    <p:cond delay="1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100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9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mph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3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9" presetClass="emph" presetSubtype="0" fill="hold" grpId="2" nodeType="withEffect">
                                  <p:stCondLst>
                                    <p:cond delay="9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4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9" presetClass="emph" presetSubtype="0" fill="hold" grpId="2" nodeType="withEffect">
                                  <p:stCondLst>
                                    <p:cond delay="14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19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5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9" presetClass="emph" presetSubtype="0" fill="hold" grpId="3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5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9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9" presetClass="emph" presetSubtype="0" fill="hold" grpId="3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6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3" grpId="1" animBg="1"/>
      <p:bldP spid="33" grpId="2" animBg="1"/>
      <p:bldP spid="33" grpId="3" animBg="1"/>
      <p:bldP spid="34" grpId="0" animBg="1"/>
      <p:bldP spid="34" grpId="1" animBg="1"/>
      <p:bldP spid="34" grpId="2" animBg="1"/>
      <p:bldP spid="34" grpId="3" animBg="1"/>
      <p:bldP spid="35" grpId="0" animBg="1"/>
      <p:bldP spid="35" grpId="1" animBg="1"/>
      <p:bldP spid="35" grpId="2" animBg="1"/>
      <p:bldP spid="35" grpId="3" animBg="1"/>
      <p:bldP spid="36" grpId="0" animBg="1"/>
      <p:bldP spid="36" grpId="1" animBg="1"/>
      <p:bldP spid="36" grpId="2" animBg="1"/>
      <p:bldP spid="36" grpId="3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标题和文本在内容之上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3" name="日期占位符 4"/>
          <p:cNvSpPr>
            <a:spLocks noGrp="1"/>
          </p:cNvSpPr>
          <p:nvPr>
            <p:ph type="dt" sz="half" idx="1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E91D5A-F8FB-457A-A07B-CCD297156B46}" type="datetimeFigureOut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4" name="页脚占位符 5"/>
          <p:cNvSpPr>
            <a:spLocks noGrp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www.themegallery.com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5" name="灯片编号占位符 6"/>
          <p:cNvSpPr>
            <a:spLocks noGrp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SmartArt 占位符 2"/>
          <p:cNvSpPr>
            <a:spLocks noGrp="1"/>
          </p:cNvSpPr>
          <p:nvPr>
            <p:ph type="pic" idx="1" hasCustomPrompt="1"/>
          </p:nvPr>
        </p:nvSpPr>
        <p:spPr>
          <a:xfrm>
            <a:off x="457200" y="1600200"/>
            <a:ext cx="8229600" cy="4525963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zh-CN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 </a:t>
            </a:r>
            <a:r>
              <a:rPr kumimoji="0" lang="en-US" altLang="zh-CN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SmartArt </a:t>
            </a:r>
            <a:r>
              <a:rPr kumimoji="0" lang="zh-CN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图形</a:t>
            </a: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日期占位符 3"/>
          <p:cNvSpPr>
            <a:spLocks noGrp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E91D5A-F8FB-457A-A07B-CCD297156B46}" type="datetimeFigureOut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4" name="页脚占位符 4"/>
          <p:cNvSpPr>
            <a:spLocks noGrp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www.themegallery.com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5" name="灯片编号占位符 5"/>
          <p:cNvSpPr>
            <a:spLocks noGrp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www.themegallery.com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3" name="日期占位符 3"/>
          <p:cNvSpPr>
            <a:spLocks noGrp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E91D5A-F8FB-457A-A07B-CCD297156B46}" type="datetimeFigureOut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4" name="页脚占位符 4"/>
          <p:cNvSpPr>
            <a:spLocks noGrp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5" name="灯片编号占位符 5"/>
          <p:cNvSpPr>
            <a:spLocks noGrp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33" name="日期占位符 3"/>
          <p:cNvSpPr>
            <a:spLocks noGrp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E91D5A-F8FB-457A-A07B-CCD297156B46}" type="datetimeFigureOut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4" name="页脚占位符 4"/>
          <p:cNvSpPr>
            <a:spLocks noGrp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5" name="灯片编号占位符 5"/>
          <p:cNvSpPr>
            <a:spLocks noGrp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3" name="日期占位符 6"/>
          <p:cNvSpPr>
            <a:spLocks noGrp="1"/>
          </p:cNvSpPr>
          <p:nvPr>
            <p:ph type="dt" sz="half" idx="1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E91D5A-F8FB-457A-A07B-CCD297156B46}" type="datetimeFigureOut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4" name="页脚占位符 7"/>
          <p:cNvSpPr>
            <a:spLocks noGrp="1"/>
          </p:cNvSpPr>
          <p:nvPr>
            <p:ph type="ftr" sz="quarter" idx="1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5" name="灯片编号占位符 8"/>
          <p:cNvSpPr>
            <a:spLocks noGrp="1"/>
          </p:cNvSpPr>
          <p:nvPr>
            <p:ph type="sldNum" sz="quarter" idx="1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33" name="日期占位符 4"/>
          <p:cNvSpPr>
            <a:spLocks noGrp="1"/>
          </p:cNvSpPr>
          <p:nvPr>
            <p:ph type="dt" sz="half" idx="1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E91D5A-F8FB-457A-A07B-CCD297156B46}" type="datetimeFigureOut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4" name="页脚占位符 5"/>
          <p:cNvSpPr>
            <a:spLocks noGrp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5" name="灯片编号占位符 6"/>
          <p:cNvSpPr>
            <a:spLocks noGrp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33" name="日期占位符 4"/>
          <p:cNvSpPr>
            <a:spLocks noGrp="1"/>
          </p:cNvSpPr>
          <p:nvPr>
            <p:ph type="dt" sz="half" idx="1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E91D5A-F8FB-457A-A07B-CCD297156B46}" type="datetimeFigureOut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4" name="页脚占位符 5"/>
          <p:cNvSpPr>
            <a:spLocks noGrp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5" name="灯片编号占位符 6"/>
          <p:cNvSpPr>
            <a:spLocks noGrp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3" name="日期占位符 3"/>
          <p:cNvSpPr>
            <a:spLocks noGrp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E91D5A-F8FB-457A-A07B-CCD297156B46}" type="datetimeFigureOut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4" name="页脚占位符 4"/>
          <p:cNvSpPr>
            <a:spLocks noGrp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5" name="灯片编号占位符 5"/>
          <p:cNvSpPr>
            <a:spLocks noGrp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325438"/>
            <a:ext cx="2057400" cy="58007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325438"/>
            <a:ext cx="6019800" cy="58007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3" name="日期占位符 3"/>
          <p:cNvSpPr>
            <a:spLocks noGrp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E91D5A-F8FB-457A-A07B-CCD297156B46}" type="datetimeFigureOut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4" name="页脚占位符 4"/>
          <p:cNvSpPr>
            <a:spLocks noGrp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5" name="灯片编号占位符 5"/>
          <p:cNvSpPr>
            <a:spLocks noGrp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3" name="日期占位符 4"/>
          <p:cNvSpPr>
            <a:spLocks noGrp="1"/>
          </p:cNvSpPr>
          <p:nvPr>
            <p:ph type="dt" sz="half" idx="1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E91D5A-F8FB-457A-A07B-CCD297156B46}" type="datetimeFigureOut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4" name="页脚占位符 5"/>
          <p:cNvSpPr>
            <a:spLocks noGrp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www.themegallery.com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5" name="灯片编号占位符 6"/>
          <p:cNvSpPr>
            <a:spLocks noGrp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2.png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31" name="Freeform 7"/>
          <p:cNvSpPr/>
          <p:nvPr/>
        </p:nvSpPr>
        <p:spPr bwMode="gray">
          <a:xfrm>
            <a:off x="-9525" y="-9525"/>
            <a:ext cx="9156700" cy="6872288"/>
          </a:xfrm>
          <a:custGeom>
            <a:avLst/>
            <a:gdLst/>
            <a:ahLst/>
            <a:cxnLst>
              <a:cxn ang="0">
                <a:pos x="5766" y="605"/>
              </a:cxn>
              <a:cxn ang="0">
                <a:pos x="5768" y="4325"/>
              </a:cxn>
              <a:cxn ang="0">
                <a:pos x="1082" y="4329"/>
              </a:cxn>
              <a:cxn ang="0">
                <a:pos x="13" y="3351"/>
              </a:cxn>
              <a:cxn ang="0">
                <a:pos x="0" y="0"/>
              </a:cxn>
              <a:cxn ang="0">
                <a:pos x="2428" y="7"/>
              </a:cxn>
              <a:cxn ang="0">
                <a:pos x="5766" y="605"/>
              </a:cxn>
            </a:cxnLst>
            <a:rect l="0" t="0" r="r" b="b"/>
            <a:pathLst>
              <a:path w="5768" h="4329">
                <a:moveTo>
                  <a:pt x="5766" y="605"/>
                </a:moveTo>
                <a:cubicBezTo>
                  <a:pt x="5767" y="2464"/>
                  <a:pt x="5768" y="4325"/>
                  <a:pt x="5768" y="4325"/>
                </a:cubicBezTo>
                <a:lnTo>
                  <a:pt x="1082" y="4329"/>
                </a:lnTo>
                <a:cubicBezTo>
                  <a:pt x="318" y="3809"/>
                  <a:pt x="9" y="3349"/>
                  <a:pt x="13" y="3351"/>
                </a:cubicBezTo>
                <a:lnTo>
                  <a:pt x="0" y="0"/>
                </a:lnTo>
                <a:lnTo>
                  <a:pt x="2428" y="7"/>
                </a:lnTo>
                <a:cubicBezTo>
                  <a:pt x="2428" y="12"/>
                  <a:pt x="3096" y="401"/>
                  <a:pt x="5766" y="605"/>
                </a:cubicBez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3137"/>
                  <a:invGamma/>
                </a:schemeClr>
              </a:gs>
              <a:gs pos="100000">
                <a:schemeClr val="bg1">
                  <a:alpha val="70000"/>
                </a:schemeClr>
              </a:gs>
            </a:gsLst>
            <a:lin ang="2700000" scaled="1"/>
          </a:gradFill>
          <a:ln w="9525">
            <a:noFill/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3" name="Freeform 9"/>
          <p:cNvSpPr/>
          <p:nvPr/>
        </p:nvSpPr>
        <p:spPr bwMode="gray">
          <a:xfrm>
            <a:off x="-4762" y="5500688"/>
            <a:ext cx="1441450" cy="1358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100"/>
              </a:cxn>
              <a:cxn ang="0">
                <a:pos x="1089" y="1100"/>
              </a:cxn>
              <a:cxn ang="0">
                <a:pos x="0" y="0"/>
              </a:cxn>
            </a:cxnLst>
            <a:rect l="0" t="0" r="r" b="b"/>
            <a:pathLst>
              <a:path w="1089" h="1100">
                <a:moveTo>
                  <a:pt x="0" y="0"/>
                </a:moveTo>
                <a:cubicBezTo>
                  <a:pt x="0" y="550"/>
                  <a:pt x="0" y="1100"/>
                  <a:pt x="0" y="1100"/>
                </a:cubicBezTo>
                <a:lnTo>
                  <a:pt x="1089" y="1100"/>
                </a:lnTo>
                <a:cubicBezTo>
                  <a:pt x="1089" y="1100"/>
                  <a:pt x="596" y="865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 w="9525">
            <a:noFill/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gray">
          <a:xfrm>
            <a:off x="527050" y="0"/>
            <a:ext cx="0" cy="59102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gray">
          <a:xfrm>
            <a:off x="1677988" y="0"/>
            <a:ext cx="0" cy="68326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gray">
          <a:xfrm>
            <a:off x="2830513" y="0"/>
            <a:ext cx="0" cy="68611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gray">
          <a:xfrm>
            <a:off x="3983038" y="0"/>
            <a:ext cx="0" cy="68754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gray">
          <a:xfrm>
            <a:off x="5133975" y="388938"/>
            <a:ext cx="0" cy="6486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2" name="Line 18"/>
          <p:cNvSpPr>
            <a:spLocks noChangeShapeType="1"/>
          </p:cNvSpPr>
          <p:nvPr/>
        </p:nvSpPr>
        <p:spPr bwMode="gray">
          <a:xfrm>
            <a:off x="6286500" y="619125"/>
            <a:ext cx="0" cy="6256338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gray">
          <a:xfrm>
            <a:off x="7439025" y="773113"/>
            <a:ext cx="0" cy="6102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gray">
          <a:xfrm>
            <a:off x="8591550" y="900113"/>
            <a:ext cx="0" cy="5975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gray">
          <a:xfrm rot="5400000">
            <a:off x="2595563" y="-2176462"/>
            <a:ext cx="0" cy="51911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gray">
          <a:xfrm rot="5400000">
            <a:off x="4578350" y="-303688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gray">
          <a:xfrm rot="5400000">
            <a:off x="4578350" y="-191293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9" name="Line 25"/>
          <p:cNvSpPr>
            <a:spLocks noChangeShapeType="1"/>
          </p:cNvSpPr>
          <p:nvPr/>
        </p:nvSpPr>
        <p:spPr bwMode="gray">
          <a:xfrm rot="5400000">
            <a:off x="4579938" y="-788987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50" name="Line 26"/>
          <p:cNvSpPr>
            <a:spLocks noChangeShapeType="1"/>
          </p:cNvSpPr>
          <p:nvPr/>
        </p:nvSpPr>
        <p:spPr bwMode="gray">
          <a:xfrm rot="5400000">
            <a:off x="4579938" y="334963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51" name="Line 27"/>
          <p:cNvSpPr>
            <a:spLocks noChangeShapeType="1"/>
          </p:cNvSpPr>
          <p:nvPr/>
        </p:nvSpPr>
        <p:spPr bwMode="gray">
          <a:xfrm rot="5400000">
            <a:off x="4905375" y="1824038"/>
            <a:ext cx="0" cy="84232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gray">
          <a:xfrm>
            <a:off x="4005263" y="2692400"/>
            <a:ext cx="1128713" cy="1079500"/>
          </a:xfrm>
          <a:prstGeom prst="rect">
            <a:avLst/>
          </a:prstGeom>
          <a:solidFill>
            <a:srgbClr val="FFFFFF">
              <a:alpha val="25000"/>
            </a:srgb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gray">
          <a:xfrm>
            <a:off x="7459663" y="4937125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gray">
          <a:xfrm>
            <a:off x="549275" y="3808413"/>
            <a:ext cx="1128713" cy="1079500"/>
          </a:xfrm>
          <a:prstGeom prst="rect">
            <a:avLst/>
          </a:prstGeom>
          <a:solidFill>
            <a:srgbClr val="FFFFFF">
              <a:alpha val="20000"/>
            </a:srgb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gray">
          <a:xfrm>
            <a:off x="6307138" y="6064250"/>
            <a:ext cx="1128713" cy="796925"/>
          </a:xfrm>
          <a:prstGeom prst="rect">
            <a:avLst/>
          </a:prstGeom>
          <a:solidFill>
            <a:srgbClr val="FFFFFF">
              <a:alpha val="20000"/>
            </a:srgb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>
            <a:off x="2846388" y="0"/>
            <a:ext cx="1128713" cy="404813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gray">
          <a:xfrm>
            <a:off x="2852738" y="493871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gray">
          <a:xfrm>
            <a:off x="6300788" y="156686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93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400"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www.themegallery.com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60" name="Freeform 36"/>
          <p:cNvSpPr/>
          <p:nvPr/>
        </p:nvSpPr>
        <p:spPr bwMode="gray">
          <a:xfrm>
            <a:off x="4041775" y="0"/>
            <a:ext cx="5105400" cy="739775"/>
          </a:xfrm>
          <a:custGeom>
            <a:avLst/>
            <a:gdLst/>
            <a:ahLst/>
            <a:cxnLst>
              <a:cxn ang="0">
                <a:pos x="3130" y="453"/>
              </a:cxn>
              <a:cxn ang="0">
                <a:pos x="3130" y="0"/>
              </a:cxn>
              <a:cxn ang="0">
                <a:pos x="0" y="0"/>
              </a:cxn>
              <a:cxn ang="0">
                <a:pos x="3130" y="453"/>
              </a:cxn>
            </a:cxnLst>
            <a:rect l="0" t="0" r="r" b="b"/>
            <a:pathLst>
              <a:path w="3130" h="453">
                <a:moveTo>
                  <a:pt x="3130" y="453"/>
                </a:moveTo>
                <a:cubicBezTo>
                  <a:pt x="3130" y="226"/>
                  <a:pt x="3130" y="0"/>
                  <a:pt x="3130" y="0"/>
                </a:cubicBezTo>
                <a:lnTo>
                  <a:pt x="0" y="0"/>
                </a:lnTo>
                <a:cubicBezTo>
                  <a:pt x="0" y="0"/>
                  <a:pt x="1298" y="389"/>
                  <a:pt x="3130" y="453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325438"/>
            <a:ext cx="8229600" cy="927100"/>
          </a:xfrm>
          <a:prstGeom prst="rect">
            <a:avLst/>
          </a:prstGeom>
          <a:noFill/>
          <a:ln w="9525">
            <a:noFill/>
            <a:miter lim="800000"/>
          </a:ln>
          <a:effectLst>
            <a:outerShdw dist="35921" dir="2700000" algn="ctr" rotWithShape="0">
              <a:srgbClr val="FFFFFF"/>
            </a:outerShdw>
          </a:effectLst>
        </p:spPr>
        <p:txBody>
          <a:bodyPr vert="horz" wrap="square" lIns="91440" tIns="45720" rIns="91440" bIns="45720" numCol="1" anchor="ctr" anchorCtr="0" compatLnSpc="1"/>
          <a:p>
            <a:pPr lvl="0"/>
            <a:r>
              <a:rPr lang="zh-CN" altLang="en-US" dirty="0"/>
              <a:t>单击此处编辑母版标题样式</a:t>
            </a:r>
            <a:endParaRPr lang="en-US" altLang="zh-CN" dirty="0"/>
          </a:p>
        </p:txBody>
      </p:sp>
      <p:pic>
        <p:nvPicPr>
          <p:cNvPr id="7199" name="Picture 37" descr="water"/>
          <p:cNvPicPr>
            <a:picLocks noChangeAspect="1"/>
          </p:cNvPicPr>
          <p:nvPr/>
        </p:nvPicPr>
        <p:blipFill>
          <a:blip r:embed="rId13"/>
          <a:srcRect l="22409" t="16374" b="27486"/>
          <a:stretch>
            <a:fillRect/>
          </a:stretch>
        </p:blipFill>
        <p:spPr>
          <a:xfrm rot="786797">
            <a:off x="6629400" y="-381000"/>
            <a:ext cx="2417763" cy="19954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200" name="Picture 38" descr="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-859267" flipH="1">
            <a:off x="49213" y="5726113"/>
            <a:ext cx="1223962" cy="13716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" grpId="0" animBg="1"/>
      <p:bldP spid="1060" grpId="0" animBg="1"/>
      <p:bldP spid="1026" grpId="0"/>
    </p:bld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340995" y="1607820"/>
            <a:ext cx="8450580" cy="2122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>
              <a:buClrTx/>
              <a:buSzTx/>
              <a:buFontTx/>
            </a:pPr>
            <a:r>
              <a:rPr lang="zh-CN" sz="6600" kern="100" noProof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聚焦单招升学目标</a:t>
            </a:r>
            <a:r>
              <a:rPr altLang="zh-CN" sz="6600" kern="100" noProof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      </a:t>
            </a:r>
            <a:r>
              <a:rPr lang="zh-CN" sz="6600" kern="100" noProof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助力学院领航建设</a:t>
            </a:r>
            <a:r>
              <a:rPr altLang="zh-CN" sz="6600" kern="100" noProof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  </a:t>
            </a:r>
            <a:endParaRPr lang="zh-CN" sz="6600" kern="100" noProof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51460" y="4190365"/>
            <a:ext cx="8892540" cy="1076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 sz="3200">
                <a:latin typeface="隶书" panose="02010509060101010101" charset="-122"/>
                <a:ea typeface="隶书" panose="02010509060101010101" charset="-122"/>
              </a:rPr>
              <a:t>综合高中一部</a:t>
            </a:r>
            <a:endParaRPr lang="zh-CN" altLang="en-US" sz="3200">
              <a:latin typeface="隶书" panose="02010509060101010101" charset="-122"/>
              <a:ea typeface="隶书" panose="02010509060101010101" charset="-122"/>
            </a:endParaRPr>
          </a:p>
          <a:p>
            <a:pPr algn="ctr"/>
            <a:r>
              <a:rPr lang="en-US" altLang="zh-CN" sz="3200">
                <a:latin typeface="隶书" panose="02010509060101010101" charset="-122"/>
                <a:ea typeface="隶书" panose="02010509060101010101" charset="-122"/>
              </a:rPr>
              <a:t>2021</a:t>
            </a:r>
            <a:r>
              <a:rPr lang="zh-CN" altLang="en-US" sz="3200">
                <a:latin typeface="隶书" panose="02010509060101010101" charset="-122"/>
                <a:ea typeface="隶书" panose="02010509060101010101" charset="-122"/>
              </a:rPr>
              <a:t>年</a:t>
            </a:r>
            <a:r>
              <a:rPr lang="en-US" altLang="zh-CN" sz="3200">
                <a:latin typeface="隶书" panose="02010509060101010101" charset="-122"/>
                <a:ea typeface="隶书" panose="02010509060101010101" charset="-122"/>
              </a:rPr>
              <a:t>1</a:t>
            </a:r>
            <a:r>
              <a:rPr lang="zh-CN" altLang="en-US" sz="3200">
                <a:latin typeface="隶书" panose="02010509060101010101" charset="-122"/>
                <a:ea typeface="隶书" panose="02010509060101010101" charset="-122"/>
              </a:rPr>
              <a:t>月</a:t>
            </a:r>
            <a:r>
              <a:rPr lang="en-US" altLang="zh-CN" sz="3200">
                <a:latin typeface="隶书" panose="02010509060101010101" charset="-122"/>
                <a:ea typeface="隶书" panose="02010509060101010101" charset="-122"/>
              </a:rPr>
              <a:t>29</a:t>
            </a:r>
            <a:r>
              <a:rPr lang="zh-CN" altLang="en-US" sz="3200">
                <a:latin typeface="隶书" panose="02010509060101010101" charset="-122"/>
                <a:ea typeface="隶书" panose="02010509060101010101" charset="-122"/>
              </a:rPr>
              <a:t>日</a:t>
            </a:r>
            <a:endParaRPr lang="zh-CN" altLang="en-US" sz="3200">
              <a:latin typeface="隶书" panose="02010509060101010101" charset="-122"/>
              <a:ea typeface="隶书" panose="020105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一、综高一部目前概况</a:t>
            </a:r>
            <a:endParaRPr lang="zh-CN" altLang="en-US"/>
          </a:p>
        </p:txBody>
      </p:sp>
      <p:sp>
        <p:nvSpPr>
          <p:cNvPr id="16388" name="文本框 22537"/>
          <p:cNvSpPr txBox="1"/>
          <p:nvPr/>
        </p:nvSpPr>
        <p:spPr>
          <a:xfrm>
            <a:off x="1231583" y="1252538"/>
            <a:ext cx="7127875" cy="439991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1.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综高部目前有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17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个班级，共开设机械、服装、农业、计算机、财会、建筑、机电、营销、艺术、汽车、烹饪、旅管、化工等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13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个专业，目前系内人数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868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人；</a:t>
            </a:r>
            <a:endParaRPr lang="zh-CN" altLang="en-US" sz="280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2.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系部教师总数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73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人（含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位处室人员，一位外聘人员），其中高级教师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43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人，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zh-CN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位男教师。</a:t>
            </a:r>
            <a:endParaRPr lang="zh-CN" altLang="zh-CN" sz="280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3.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管理三个实训基地：服装实训基地，服装实训基地，计算机房两个。</a:t>
            </a:r>
            <a:endParaRPr lang="zh-CN" altLang="en-US" sz="280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4" name="组合 40"/>
          <p:cNvGrpSpPr/>
          <p:nvPr/>
        </p:nvGrpSpPr>
        <p:grpSpPr>
          <a:xfrm>
            <a:off x="130810" y="1384935"/>
            <a:ext cx="8839835" cy="4265295"/>
            <a:chOff x="5053806" y="1524001"/>
            <a:chExt cx="6324600" cy="4343439"/>
          </a:xfrm>
        </p:grpSpPr>
        <p:sp>
          <p:nvSpPr>
            <p:cNvPr id="12" name="矩形 11"/>
            <p:cNvSpPr/>
            <p:nvPr/>
          </p:nvSpPr>
          <p:spPr>
            <a:xfrm>
              <a:off x="5053806" y="1524001"/>
              <a:ext cx="6324600" cy="4343439"/>
            </a:xfrm>
            <a:prstGeom prst="rect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 sz="1200"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News Gothic MT" pitchFamily="-110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13" name="Group 32"/>
            <p:cNvGrpSpPr/>
            <p:nvPr/>
          </p:nvGrpSpPr>
          <p:grpSpPr>
            <a:xfrm rot="10800000">
              <a:off x="10777777" y="5270465"/>
              <a:ext cx="524429" cy="444534"/>
              <a:chOff x="703" y="799"/>
              <a:chExt cx="363" cy="182"/>
            </a:xfrm>
          </p:grpSpPr>
          <p:sp>
            <p:nvSpPr>
              <p:cNvPr id="19" name="Line 33"/>
              <p:cNvSpPr>
                <a:spLocks noChangeShapeType="1"/>
              </p:cNvSpPr>
              <p:nvPr/>
            </p:nvSpPr>
            <p:spPr bwMode="auto">
              <a:xfrm>
                <a:off x="704" y="890"/>
                <a:ext cx="180" cy="0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0" name="Line 34"/>
              <p:cNvSpPr>
                <a:spLocks noChangeShapeType="1"/>
              </p:cNvSpPr>
              <p:nvPr/>
            </p:nvSpPr>
            <p:spPr bwMode="auto">
              <a:xfrm flipV="1">
                <a:off x="884" y="799"/>
                <a:ext cx="0" cy="91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" name="Line 35"/>
              <p:cNvSpPr>
                <a:spLocks noChangeShapeType="1"/>
              </p:cNvSpPr>
              <p:nvPr/>
            </p:nvSpPr>
            <p:spPr bwMode="auto">
              <a:xfrm>
                <a:off x="703" y="843"/>
                <a:ext cx="136" cy="0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4" name="Line 36"/>
              <p:cNvSpPr>
                <a:spLocks noChangeShapeType="1"/>
              </p:cNvSpPr>
              <p:nvPr/>
            </p:nvSpPr>
            <p:spPr bwMode="auto">
              <a:xfrm>
                <a:off x="839" y="845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6" name="Line 37"/>
              <p:cNvSpPr>
                <a:spLocks noChangeShapeType="1"/>
              </p:cNvSpPr>
              <p:nvPr/>
            </p:nvSpPr>
            <p:spPr bwMode="auto">
              <a:xfrm>
                <a:off x="843" y="979"/>
                <a:ext cx="135" cy="0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9" name="Line 38"/>
              <p:cNvSpPr>
                <a:spLocks noChangeShapeType="1"/>
              </p:cNvSpPr>
              <p:nvPr/>
            </p:nvSpPr>
            <p:spPr bwMode="auto">
              <a:xfrm flipV="1">
                <a:off x="973" y="799"/>
                <a:ext cx="0" cy="182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6" name="Rectangle 39"/>
              <p:cNvSpPr/>
              <p:nvPr/>
            </p:nvSpPr>
            <p:spPr>
              <a:xfrm>
                <a:off x="703" y="799"/>
                <a:ext cx="363" cy="136"/>
              </a:xfrm>
              <a:prstGeom prst="rect">
                <a:avLst/>
              </a:prstGeom>
              <a:noFill/>
              <a:ln w="28575" cap="flat" cmpd="sng">
                <a:solidFill>
                  <a:srgbClr val="CC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rot="10800000" wrap="none" anchor="ctr"/>
              <a:lstStyle/>
              <a:p>
                <a:endParaRPr lang="zh-CN" altLang="en-US" dirty="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47" name="Group 31"/>
            <p:cNvGrpSpPr/>
            <p:nvPr/>
          </p:nvGrpSpPr>
          <p:grpSpPr>
            <a:xfrm>
              <a:off x="5204761" y="1676400"/>
              <a:ext cx="525874" cy="446977"/>
              <a:chOff x="702" y="798"/>
              <a:chExt cx="364" cy="183"/>
            </a:xfrm>
          </p:grpSpPr>
          <p:sp>
            <p:nvSpPr>
              <p:cNvPr id="48" name="Line 23"/>
              <p:cNvSpPr>
                <a:spLocks noChangeShapeType="1"/>
              </p:cNvSpPr>
              <p:nvPr/>
            </p:nvSpPr>
            <p:spPr bwMode="auto">
              <a:xfrm>
                <a:off x="703" y="890"/>
                <a:ext cx="181" cy="0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9" name="Line 24"/>
              <p:cNvSpPr>
                <a:spLocks noChangeShapeType="1"/>
              </p:cNvSpPr>
              <p:nvPr/>
            </p:nvSpPr>
            <p:spPr bwMode="auto">
              <a:xfrm flipV="1">
                <a:off x="884" y="799"/>
                <a:ext cx="0" cy="91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50" name="Line 25"/>
              <p:cNvSpPr>
                <a:spLocks noChangeShapeType="1"/>
              </p:cNvSpPr>
              <p:nvPr/>
            </p:nvSpPr>
            <p:spPr bwMode="auto">
              <a:xfrm>
                <a:off x="703" y="845"/>
                <a:ext cx="136" cy="0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51" name="Line 26"/>
              <p:cNvSpPr>
                <a:spLocks noChangeShapeType="1"/>
              </p:cNvSpPr>
              <p:nvPr/>
            </p:nvSpPr>
            <p:spPr bwMode="auto">
              <a:xfrm>
                <a:off x="839" y="845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52" name="Line 27"/>
              <p:cNvSpPr>
                <a:spLocks noChangeShapeType="1"/>
              </p:cNvSpPr>
              <p:nvPr/>
            </p:nvSpPr>
            <p:spPr bwMode="auto">
              <a:xfrm>
                <a:off x="839" y="981"/>
                <a:ext cx="134" cy="0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53" name="Line 28"/>
              <p:cNvSpPr>
                <a:spLocks noChangeShapeType="1"/>
              </p:cNvSpPr>
              <p:nvPr/>
            </p:nvSpPr>
            <p:spPr bwMode="auto">
              <a:xfrm flipV="1">
                <a:off x="973" y="799"/>
                <a:ext cx="0" cy="182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11" name="Rectangle 30"/>
              <p:cNvSpPr/>
              <p:nvPr/>
            </p:nvSpPr>
            <p:spPr>
              <a:xfrm>
                <a:off x="703" y="798"/>
                <a:ext cx="363" cy="136"/>
              </a:xfrm>
              <a:prstGeom prst="rect">
                <a:avLst/>
              </a:prstGeom>
              <a:noFill/>
              <a:ln w="28575" cap="flat" cmpd="sng">
                <a:solidFill>
                  <a:srgbClr val="CC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" name="Rectangle 30"/>
              <p:cNvSpPr/>
              <p:nvPr/>
            </p:nvSpPr>
            <p:spPr>
              <a:xfrm>
                <a:off x="702" y="799"/>
                <a:ext cx="363" cy="136"/>
              </a:xfrm>
              <a:prstGeom prst="rect">
                <a:avLst/>
              </a:prstGeom>
              <a:noFill/>
              <a:ln w="28575" cap="flat" cmpd="sng">
                <a:solidFill>
                  <a:srgbClr val="CC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zh-CN" altLang="en-US" dirty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100" name="文本框 99"/>
          <p:cNvSpPr txBox="1"/>
          <p:nvPr/>
        </p:nvSpPr>
        <p:spPr>
          <a:xfrm>
            <a:off x="342265" y="1536700"/>
            <a:ext cx="8519795" cy="3046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488950"/>
            <a:r>
              <a:rPr lang="en-US" altLang="zh-CN" sz="3200"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  </a:t>
            </a:r>
            <a:r>
              <a:rPr lang="zh-CN" sz="3200"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在学院党委、院长室的正确领导下，综高一部秉持“目标引领、教干率先、群策群力、敬业奉献”的十六字管理方针，紧紧围绕建设“市内一流、省内知名、百姓满意”高品质综高的办学目标，凝心聚力，务实苦干，锐意改革，勇毅拼搏。</a:t>
            </a:r>
            <a:endParaRPr lang="zh-CN" altLang="en-US" sz="3200"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二、管理方针与发展定位</a:t>
            </a:r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-1905" y="535305"/>
            <a:ext cx="914590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  <a:sym typeface="+mn-ea"/>
              </a:rPr>
              <a:t>三、发展思路与举措</a:t>
            </a:r>
            <a:endParaRPr lang="en-US" altLang="zh-CN" sz="32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隶书" panose="02010509060101010101" charset="-122"/>
              <a:ea typeface="隶书" panose="02010509060101010101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54965" y="1252855"/>
            <a:ext cx="8253095" cy="43999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ts val="2400"/>
              </a:lnSpc>
            </a:pPr>
            <a:r>
              <a:rPr lang="en-US" altLang="zh-CN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隶书" panose="02010509060101010101" charset="-122"/>
                <a:ea typeface="隶书" panose="02010509060101010101" charset="-122"/>
                <a:sym typeface="+mn-ea"/>
              </a:rPr>
              <a:t>1</a:t>
            </a:r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隶书" panose="02010509060101010101" charset="-122"/>
                <a:ea typeface="隶书" panose="02010509060101010101" charset="-122"/>
                <a:sym typeface="+mn-ea"/>
              </a:rPr>
              <a:t>、加强单招考纲研究，把准高考最新方向</a:t>
            </a:r>
            <a:endParaRPr lang="zh-CN" altLang="en-US" sz="3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隶书" panose="02010509060101010101" charset="-122"/>
              <a:ea typeface="隶书" panose="02010509060101010101" charset="-122"/>
              <a:sym typeface="+mn-ea"/>
            </a:endParaRPr>
          </a:p>
          <a:p>
            <a:pPr fontAlgn="auto">
              <a:lnSpc>
                <a:spcPts val="2400"/>
              </a:lnSpc>
            </a:pPr>
            <a:endParaRPr lang="zh-CN" altLang="en-US" sz="3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隶书" panose="02010509060101010101" charset="-122"/>
              <a:ea typeface="隶书" panose="02010509060101010101" charset="-122"/>
              <a:sym typeface="+mn-ea"/>
            </a:endParaRPr>
          </a:p>
          <a:p>
            <a:pPr fontAlgn="auto">
              <a:lnSpc>
                <a:spcPts val="2400"/>
              </a:lnSpc>
            </a:pPr>
            <a:r>
              <a:rPr lang="en-US" altLang="zh-CN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隶书" panose="02010509060101010101" charset="-122"/>
                <a:ea typeface="隶书" panose="02010509060101010101" charset="-122"/>
                <a:sym typeface="+mn-ea"/>
              </a:rPr>
              <a:t>2</a:t>
            </a:r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隶书" panose="02010509060101010101" charset="-122"/>
                <a:ea typeface="隶书" panose="02010509060101010101" charset="-122"/>
                <a:sym typeface="+mn-ea"/>
              </a:rPr>
              <a:t>、</a:t>
            </a:r>
            <a:r>
              <a:rPr lang="zh-CN" altLang="en-US" sz="3200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隶书" panose="02010509060101010101" charset="-122"/>
                <a:ea typeface="隶书" panose="02010509060101010101" charset="-122"/>
                <a:sym typeface="+mn-ea"/>
              </a:rPr>
              <a:t>科学制定各项计划，认真落实计划内容</a:t>
            </a:r>
            <a:endParaRPr lang="zh-CN" altLang="en-US" sz="3200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隶书" panose="02010509060101010101" charset="-122"/>
              <a:ea typeface="隶书" panose="02010509060101010101" charset="-122"/>
              <a:sym typeface="+mn-ea"/>
            </a:endParaRPr>
          </a:p>
          <a:p>
            <a:pPr fontAlgn="auto">
              <a:lnSpc>
                <a:spcPts val="2400"/>
              </a:lnSpc>
            </a:pPr>
            <a:endParaRPr lang="zh-CN" altLang="en-US" sz="3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隶书" panose="02010509060101010101" charset="-122"/>
              <a:ea typeface="隶书" panose="02010509060101010101" charset="-122"/>
              <a:sym typeface="+mn-ea"/>
            </a:endParaRPr>
          </a:p>
          <a:p>
            <a:pPr fontAlgn="auto">
              <a:lnSpc>
                <a:spcPts val="2400"/>
              </a:lnSpc>
            </a:pPr>
            <a:r>
              <a:rPr lang="en-US" altLang="zh-CN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隶书" panose="02010509060101010101" charset="-122"/>
                <a:ea typeface="隶书" panose="02010509060101010101" charset="-122"/>
                <a:sym typeface="+mn-ea"/>
              </a:rPr>
              <a:t>3</a:t>
            </a:r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隶书" panose="02010509060101010101" charset="-122"/>
                <a:ea typeface="隶书" panose="02010509060101010101" charset="-122"/>
                <a:sym typeface="+mn-ea"/>
              </a:rPr>
              <a:t>、</a:t>
            </a:r>
            <a:r>
              <a:rPr lang="zh-CN" altLang="en-US" sz="3200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隶书" panose="02010509060101010101" charset="-122"/>
                <a:ea typeface="隶书" panose="02010509060101010101" charset="-122"/>
                <a:sym typeface="+mn-ea"/>
              </a:rPr>
              <a:t>重视综高团队建设，打造优质高效课堂</a:t>
            </a:r>
            <a:endParaRPr lang="zh-CN" altLang="en-US" sz="3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隶书" panose="02010509060101010101" charset="-122"/>
              <a:ea typeface="隶书" panose="02010509060101010101" charset="-122"/>
              <a:sym typeface="+mn-ea"/>
            </a:endParaRPr>
          </a:p>
          <a:p>
            <a:pPr fontAlgn="auto">
              <a:lnSpc>
                <a:spcPts val="2400"/>
              </a:lnSpc>
            </a:pPr>
            <a:endParaRPr lang="zh-CN" altLang="en-US" sz="3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隶书" panose="02010509060101010101" charset="-122"/>
              <a:ea typeface="隶书" panose="02010509060101010101" charset="-122"/>
              <a:sym typeface="+mn-ea"/>
            </a:endParaRPr>
          </a:p>
          <a:p>
            <a:pPr fontAlgn="auto">
              <a:lnSpc>
                <a:spcPts val="2400"/>
              </a:lnSpc>
            </a:pPr>
            <a:r>
              <a:rPr lang="en-US" altLang="zh-CN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隶书" panose="02010509060101010101" charset="-122"/>
                <a:ea typeface="隶书" panose="02010509060101010101" charset="-122"/>
                <a:sym typeface="+mn-ea"/>
              </a:rPr>
              <a:t>4</a:t>
            </a:r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隶书" panose="02010509060101010101" charset="-122"/>
                <a:ea typeface="隶书" panose="02010509060101010101" charset="-122"/>
                <a:sym typeface="+mn-ea"/>
              </a:rPr>
              <a:t>、夯实重点学科教学，拉长短板学科长度</a:t>
            </a:r>
            <a:endParaRPr lang="zh-CN" altLang="en-US" sz="3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隶书" panose="02010509060101010101" charset="-122"/>
              <a:ea typeface="隶书" panose="02010509060101010101" charset="-122"/>
              <a:sym typeface="+mn-ea"/>
            </a:endParaRPr>
          </a:p>
          <a:p>
            <a:pPr fontAlgn="auto">
              <a:lnSpc>
                <a:spcPts val="2400"/>
              </a:lnSpc>
            </a:pPr>
            <a:endParaRPr lang="en-US" altLang="zh-CN" sz="3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隶书" panose="02010509060101010101" charset="-122"/>
              <a:ea typeface="隶书" panose="02010509060101010101" charset="-122"/>
              <a:sym typeface="+mn-ea"/>
            </a:endParaRPr>
          </a:p>
          <a:p>
            <a:pPr fontAlgn="auto">
              <a:lnSpc>
                <a:spcPts val="2400"/>
              </a:lnSpc>
            </a:pPr>
            <a:r>
              <a:rPr lang="en-US" altLang="zh-CN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隶书" panose="02010509060101010101" charset="-122"/>
                <a:ea typeface="隶书" panose="02010509060101010101" charset="-122"/>
                <a:sym typeface="+mn-ea"/>
              </a:rPr>
              <a:t>5</a:t>
            </a:r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隶书" panose="02010509060101010101" charset="-122"/>
                <a:ea typeface="隶书" panose="02010509060101010101" charset="-122"/>
                <a:sym typeface="+mn-ea"/>
              </a:rPr>
              <a:t>、</a:t>
            </a:r>
            <a:r>
              <a:rPr lang="zh-CN" altLang="en-US" sz="3200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隶书" panose="02010509060101010101" charset="-122"/>
                <a:ea typeface="隶书" panose="02010509060101010101" charset="-122"/>
                <a:sym typeface="+mn-ea"/>
              </a:rPr>
              <a:t>细化管理考核举措，促进“三风”建设</a:t>
            </a:r>
            <a:endParaRPr lang="zh-CN" altLang="en-US" sz="3200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隶书" panose="02010509060101010101" charset="-122"/>
              <a:ea typeface="隶书" panose="02010509060101010101" charset="-122"/>
              <a:sym typeface="+mn-ea"/>
            </a:endParaRPr>
          </a:p>
          <a:p>
            <a:pPr fontAlgn="auto">
              <a:lnSpc>
                <a:spcPts val="2400"/>
              </a:lnSpc>
            </a:pPr>
            <a:endParaRPr lang="zh-CN" altLang="en-US" sz="3200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隶书" panose="02010509060101010101" charset="-122"/>
              <a:ea typeface="隶书" panose="02010509060101010101" charset="-122"/>
              <a:sym typeface="+mn-ea"/>
            </a:endParaRPr>
          </a:p>
          <a:p>
            <a:pPr fontAlgn="auto">
              <a:lnSpc>
                <a:spcPts val="2400"/>
              </a:lnSpc>
            </a:pPr>
            <a:r>
              <a:rPr lang="en-US" altLang="zh-CN" sz="3200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隶书" panose="02010509060101010101" charset="-122"/>
                <a:ea typeface="隶书" panose="02010509060101010101" charset="-122"/>
                <a:sym typeface="+mn-ea"/>
              </a:rPr>
              <a:t>6</a:t>
            </a:r>
            <a:r>
              <a:rPr lang="zh-CN" altLang="en-US" sz="3200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隶书" panose="02010509060101010101" charset="-122"/>
                <a:ea typeface="隶书" panose="02010509060101010101" charset="-122"/>
                <a:sym typeface="+mn-ea"/>
              </a:rPr>
              <a:t>、提升</a:t>
            </a:r>
            <a:r>
              <a:rPr lang="zh-CN" altLang="en-US" sz="3200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隶书" panose="02010509060101010101" charset="-122"/>
                <a:ea typeface="隶书" panose="02010509060101010101" charset="-122"/>
                <a:sym typeface="+mn-ea"/>
              </a:rPr>
              <a:t>学生学习兴趣，激发学生学习斗志</a:t>
            </a:r>
            <a:endParaRPr lang="zh-CN" altLang="en-US" sz="3200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隶书" panose="02010509060101010101" charset="-122"/>
              <a:ea typeface="隶书" panose="02010509060101010101" charset="-122"/>
              <a:sym typeface="+mn-ea"/>
            </a:endParaRPr>
          </a:p>
          <a:p>
            <a:pPr fontAlgn="auto">
              <a:lnSpc>
                <a:spcPts val="2400"/>
              </a:lnSpc>
            </a:pPr>
            <a:endParaRPr lang="zh-CN" altLang="en-US" sz="3200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隶书" panose="02010509060101010101" charset="-122"/>
              <a:ea typeface="隶书" panose="02010509060101010101" charset="-122"/>
              <a:sym typeface="+mn-ea"/>
            </a:endParaRPr>
          </a:p>
          <a:p>
            <a:pPr fontAlgn="auto">
              <a:lnSpc>
                <a:spcPts val="2400"/>
              </a:lnSpc>
            </a:pPr>
            <a:endParaRPr lang="zh-CN" altLang="en-US" sz="3200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隶书" panose="02010509060101010101" charset="-122"/>
              <a:ea typeface="隶书" panose="02010509060101010101" charset="-122"/>
              <a:sym typeface="+mn-ea"/>
            </a:endParaRPr>
          </a:p>
          <a:p>
            <a:pPr fontAlgn="auto">
              <a:lnSpc>
                <a:spcPts val="2400"/>
              </a:lnSpc>
            </a:pPr>
            <a:endParaRPr lang="zh-CN" altLang="en-US" sz="3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隶书" panose="02010509060101010101" charset="-122"/>
              <a:ea typeface="隶书" panose="02010509060101010101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7858" name="矩形 377857"/>
          <p:cNvSpPr/>
          <p:nvPr/>
        </p:nvSpPr>
        <p:spPr>
          <a:xfrm>
            <a:off x="684213" y="2205038"/>
            <a:ext cx="6767512" cy="207645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p>
            <a:pPr algn="ctr"/>
            <a:r>
              <a:rPr lang="zh-CN" altLang="en-US" sz="3600" b="1" i="1"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  <a:tileRect/>
                </a:gradFill>
                <a:latin typeface="楷体_GB2312" charset="0"/>
                <a:ea typeface="楷体_GB2312" charset="0"/>
              </a:rPr>
              <a:t>THANK YOU</a:t>
            </a:r>
            <a:endParaRPr lang="zh-CN" altLang="en-US" sz="3600" b="1" i="1"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  <a:tileRect/>
              </a:gradFill>
              <a:latin typeface="楷体_GB2312" charset="0"/>
              <a:ea typeface="楷体_GB231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hrome">
  <a:themeElements>
    <a:clrScheme name="Default Design 1">
      <a:dk1>
        <a:srgbClr val="000000"/>
      </a:dk1>
      <a:lt1>
        <a:srgbClr val="FDF58D"/>
      </a:lt1>
      <a:dk2>
        <a:srgbClr val="CC3300"/>
      </a:dk2>
      <a:lt2>
        <a:srgbClr val="808080"/>
      </a:lt2>
      <a:accent1>
        <a:srgbClr val="FF6161"/>
      </a:accent1>
      <a:accent2>
        <a:srgbClr val="FFC319"/>
      </a:accent2>
      <a:accent3>
        <a:srgbClr val="FEF9C5"/>
      </a:accent3>
      <a:accent4>
        <a:srgbClr val="000000"/>
      </a:accent4>
      <a:accent5>
        <a:srgbClr val="FFB7B7"/>
      </a:accent5>
      <a:accent6>
        <a:srgbClr val="E7B016"/>
      </a:accent6>
      <a:hlink>
        <a:srgbClr val="A8D02A"/>
      </a:hlink>
      <a:folHlink>
        <a:srgbClr val="5CB1F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DF58D"/>
        </a:lt1>
        <a:dk2>
          <a:srgbClr val="CC3300"/>
        </a:dk2>
        <a:lt2>
          <a:srgbClr val="808080"/>
        </a:lt2>
        <a:accent1>
          <a:srgbClr val="FF6161"/>
        </a:accent1>
        <a:accent2>
          <a:srgbClr val="FFC319"/>
        </a:accent2>
        <a:accent3>
          <a:srgbClr val="FEF9C5"/>
        </a:accent3>
        <a:accent4>
          <a:srgbClr val="000000"/>
        </a:accent4>
        <a:accent5>
          <a:srgbClr val="FFB7B7"/>
        </a:accent5>
        <a:accent6>
          <a:srgbClr val="E7B016"/>
        </a:accent6>
        <a:hlink>
          <a:srgbClr val="A8D02A"/>
        </a:hlink>
        <a:folHlink>
          <a:srgbClr val="5CB1F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E1F4D8"/>
        </a:lt1>
        <a:dk2>
          <a:srgbClr val="003366"/>
        </a:dk2>
        <a:lt2>
          <a:srgbClr val="808080"/>
        </a:lt2>
        <a:accent1>
          <a:srgbClr val="FFC319"/>
        </a:accent1>
        <a:accent2>
          <a:srgbClr val="A8D02A"/>
        </a:accent2>
        <a:accent3>
          <a:srgbClr val="EEF8E9"/>
        </a:accent3>
        <a:accent4>
          <a:srgbClr val="000000"/>
        </a:accent4>
        <a:accent5>
          <a:srgbClr val="FFDEAB"/>
        </a:accent5>
        <a:accent6>
          <a:srgbClr val="98BC25"/>
        </a:accent6>
        <a:hlink>
          <a:srgbClr val="5CB1FE"/>
        </a:hlink>
        <a:folHlink>
          <a:srgbClr val="FF61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EE9DE"/>
        </a:lt1>
        <a:dk2>
          <a:srgbClr val="000066"/>
        </a:dk2>
        <a:lt2>
          <a:srgbClr val="808080"/>
        </a:lt2>
        <a:accent1>
          <a:srgbClr val="5CB1FE"/>
        </a:accent1>
        <a:accent2>
          <a:srgbClr val="FF7575"/>
        </a:accent2>
        <a:accent3>
          <a:srgbClr val="FEF2EC"/>
        </a:accent3>
        <a:accent4>
          <a:srgbClr val="000000"/>
        </a:accent4>
        <a:accent5>
          <a:srgbClr val="B5D5FE"/>
        </a:accent5>
        <a:accent6>
          <a:srgbClr val="E76969"/>
        </a:accent6>
        <a:hlink>
          <a:srgbClr val="FFC319"/>
        </a:hlink>
        <a:folHlink>
          <a:srgbClr val="A8D0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292TGp_silent night_light</Template>
  <TotalTime>0</TotalTime>
  <Words>466</Words>
  <Application>WPS 演示</Application>
  <PresentationFormat>在屏幕上显示</PresentationFormat>
  <Paragraphs>34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20" baseType="lpstr">
      <vt:lpstr>Arial</vt:lpstr>
      <vt:lpstr>宋体</vt:lpstr>
      <vt:lpstr>Wingdings</vt:lpstr>
      <vt:lpstr>Arial Black</vt:lpstr>
      <vt:lpstr>Times New Roman</vt:lpstr>
      <vt:lpstr>隶书</vt:lpstr>
      <vt:lpstr>MS PGothic</vt:lpstr>
      <vt:lpstr>News Gothic MT</vt:lpstr>
      <vt:lpstr>华文新魏</vt:lpstr>
      <vt:lpstr>楷体_GB2312</vt:lpstr>
      <vt:lpstr>新宋体</vt:lpstr>
      <vt:lpstr>微软雅黑</vt:lpstr>
      <vt:lpstr>Arial Unicode MS</vt:lpstr>
      <vt:lpstr>Calibri</vt:lpstr>
      <vt:lpstr>chrome</vt:lpstr>
      <vt:lpstr>PowerPoint 演示文稿</vt:lpstr>
      <vt:lpstr>一、综高一部目前概况</vt:lpstr>
      <vt:lpstr>二、管理方针与发展定位</vt:lpstr>
      <vt:lpstr>PowerPoint 演示文稿</vt:lpstr>
      <vt:lpstr>PowerPoint 演示文稿</vt:lpstr>
    </vt:vector>
  </TitlesOfParts>
  <Company>chances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 Power Template</dc:title>
  <dc:creator>j</dc:creator>
  <cp:lastModifiedBy>西水落霞</cp:lastModifiedBy>
  <cp:revision>160</cp:revision>
  <dcterms:created xsi:type="dcterms:W3CDTF">2007-07-24T14:55:00Z</dcterms:created>
  <dcterms:modified xsi:type="dcterms:W3CDTF">2021-01-28T05:13:22Z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