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活跃企业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注册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1000万以上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注册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583424"/>
        <c:axId val="48584960"/>
      </c:barChart>
      <c:catAx>
        <c:axId val="48583424"/>
        <c:scaling>
          <c:orientation val="minMax"/>
        </c:scaling>
        <c:delete val="0"/>
        <c:axPos val="b"/>
        <c:majorTickMark val="out"/>
        <c:minorTickMark val="none"/>
        <c:tickLblPos val="nextTo"/>
        <c:crossAx val="48584960"/>
        <c:crosses val="autoZero"/>
        <c:auto val="1"/>
        <c:lblAlgn val="ctr"/>
        <c:lblOffset val="100"/>
        <c:noMultiLvlLbl val="0"/>
      </c:catAx>
      <c:valAx>
        <c:axId val="4858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583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1000</a:t>
            </a:r>
            <a:r>
              <a:rPr lang="zh-CN" altLang="en-US" dirty="0" smtClean="0"/>
              <a:t>万</a:t>
            </a:r>
            <a:r>
              <a:rPr lang="en-US" altLang="zh-CN" dirty="0" smtClean="0"/>
              <a:t>+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千万+</c:v>
                </c:pt>
              </c:strCache>
            </c:strRef>
          </c:tx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信息科技、网络科技</c:v>
                </c:pt>
                <c:pt idx="1">
                  <c:v>建筑、商务秘书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B97BF-B489-44F7-882D-3046CFB6FA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C2F9310-3027-4206-A5FB-8E4318D1E582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京东</a:t>
          </a:r>
          <a:endParaRPr lang="zh-CN" altLang="en-US" dirty="0">
            <a:solidFill>
              <a:srgbClr val="FF0000"/>
            </a:solidFill>
          </a:endParaRPr>
        </a:p>
      </dgm:t>
    </dgm:pt>
    <dgm:pt modelId="{7C66409B-8E05-4446-8D4F-C87E03A395CA}" type="parTrans" cxnId="{1315C3D2-464F-46D6-96B6-EB9E7F067486}">
      <dgm:prSet/>
      <dgm:spPr/>
      <dgm:t>
        <a:bodyPr/>
        <a:lstStyle/>
        <a:p>
          <a:endParaRPr lang="zh-CN" altLang="en-US"/>
        </a:p>
      </dgm:t>
    </dgm:pt>
    <dgm:pt modelId="{E3BA32A3-3BFB-4B42-A510-18530331AA90}" type="sibTrans" cxnId="{1315C3D2-464F-46D6-96B6-EB9E7F067486}">
      <dgm:prSet/>
      <dgm:spPr/>
      <dgm:t>
        <a:bodyPr/>
        <a:lstStyle/>
        <a:p>
          <a:endParaRPr lang="zh-CN" altLang="en-US"/>
        </a:p>
      </dgm:t>
    </dgm:pt>
    <dgm:pt modelId="{276175CF-BF97-483B-B84F-85FD0E427A55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博岳</a:t>
          </a:r>
          <a:endParaRPr lang="zh-CN" altLang="en-US" dirty="0">
            <a:solidFill>
              <a:srgbClr val="FF0000"/>
            </a:solidFill>
          </a:endParaRPr>
        </a:p>
      </dgm:t>
    </dgm:pt>
    <dgm:pt modelId="{111052B8-9AA6-4635-8411-AE47A3BF48AF}" type="parTrans" cxnId="{8B67CB4A-24B6-4D1F-A115-9B514F4D5871}">
      <dgm:prSet/>
      <dgm:spPr/>
      <dgm:t>
        <a:bodyPr/>
        <a:lstStyle/>
        <a:p>
          <a:endParaRPr lang="zh-CN" altLang="en-US"/>
        </a:p>
      </dgm:t>
    </dgm:pt>
    <dgm:pt modelId="{050CD6E3-FD6B-4217-9209-A3A12FEE1141}" type="sibTrans" cxnId="{8B67CB4A-24B6-4D1F-A115-9B514F4D5871}">
      <dgm:prSet/>
      <dgm:spPr/>
      <dgm:t>
        <a:bodyPr/>
        <a:lstStyle/>
        <a:p>
          <a:endParaRPr lang="zh-CN" altLang="en-US"/>
        </a:p>
      </dgm:t>
    </dgm:pt>
    <dgm:pt modelId="{2CA971D2-B9A6-479C-B60A-D0BFC74D05F8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当当</a:t>
          </a:r>
          <a:endParaRPr lang="zh-CN" altLang="en-US" dirty="0">
            <a:solidFill>
              <a:srgbClr val="FF0000"/>
            </a:solidFill>
          </a:endParaRPr>
        </a:p>
      </dgm:t>
    </dgm:pt>
    <dgm:pt modelId="{311B8299-89EB-44BF-9A29-F350BB6419B7}" type="parTrans" cxnId="{64A3A616-6331-4CAF-B145-725EEA56712C}">
      <dgm:prSet/>
      <dgm:spPr/>
      <dgm:t>
        <a:bodyPr/>
        <a:lstStyle/>
        <a:p>
          <a:endParaRPr lang="zh-CN" altLang="en-US"/>
        </a:p>
      </dgm:t>
    </dgm:pt>
    <dgm:pt modelId="{3545B591-ADE6-44BE-B3D2-25B9C1A6B98A}" type="sibTrans" cxnId="{64A3A616-6331-4CAF-B145-725EEA56712C}">
      <dgm:prSet/>
      <dgm:spPr/>
      <dgm:t>
        <a:bodyPr/>
        <a:lstStyle/>
        <a:p>
          <a:endParaRPr lang="zh-CN" altLang="en-US"/>
        </a:p>
      </dgm:t>
    </dgm:pt>
    <dgm:pt modelId="{C581D668-CB4C-4E46-B30B-91164145859D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科大讯飞</a:t>
          </a:r>
          <a:endParaRPr lang="zh-CN" altLang="en-US" dirty="0">
            <a:solidFill>
              <a:srgbClr val="FF0000"/>
            </a:solidFill>
          </a:endParaRPr>
        </a:p>
      </dgm:t>
    </dgm:pt>
    <dgm:pt modelId="{1FE749A4-E2EF-4D5D-9AE3-0095D527790D}" type="parTrans" cxnId="{754F6EDF-3D2B-4D24-A1E2-7815FF99F6EE}">
      <dgm:prSet/>
      <dgm:spPr/>
      <dgm:t>
        <a:bodyPr/>
        <a:lstStyle/>
        <a:p>
          <a:endParaRPr lang="zh-CN" altLang="en-US"/>
        </a:p>
      </dgm:t>
    </dgm:pt>
    <dgm:pt modelId="{1B5BD122-7799-415B-8959-5DBDE5E4EA88}" type="sibTrans" cxnId="{754F6EDF-3D2B-4D24-A1E2-7815FF99F6EE}">
      <dgm:prSet/>
      <dgm:spPr/>
      <dgm:t>
        <a:bodyPr/>
        <a:lstStyle/>
        <a:p>
          <a:endParaRPr lang="zh-CN" altLang="en-US"/>
        </a:p>
      </dgm:t>
    </dgm:pt>
    <dgm:pt modelId="{1474DA88-CA12-4E78-BF11-69226864F949}" type="pres">
      <dgm:prSet presAssocID="{128B97BF-B489-44F7-882D-3046CFB6FACB}" presName="linear" presStyleCnt="0">
        <dgm:presLayoutVars>
          <dgm:dir/>
          <dgm:animLvl val="lvl"/>
          <dgm:resizeHandles val="exact"/>
        </dgm:presLayoutVars>
      </dgm:prSet>
      <dgm:spPr/>
    </dgm:pt>
    <dgm:pt modelId="{2039E112-4912-44C1-A51A-4A8582DB2DFF}" type="pres">
      <dgm:prSet presAssocID="{5C2F9310-3027-4206-A5FB-8E4318D1E582}" presName="parentLin" presStyleCnt="0"/>
      <dgm:spPr/>
    </dgm:pt>
    <dgm:pt modelId="{F30AA073-0C04-4BA0-8C52-1D6607206D7E}" type="pres">
      <dgm:prSet presAssocID="{5C2F9310-3027-4206-A5FB-8E4318D1E582}" presName="parentLeftMargin" presStyleLbl="node1" presStyleIdx="0" presStyleCnt="4"/>
      <dgm:spPr/>
    </dgm:pt>
    <dgm:pt modelId="{671F2CDC-F869-4B52-A578-4DD93DEA783F}" type="pres">
      <dgm:prSet presAssocID="{5C2F9310-3027-4206-A5FB-8E4318D1E5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52A5D0-5BA5-411A-9A34-C78CBDBD0017}" type="pres">
      <dgm:prSet presAssocID="{5C2F9310-3027-4206-A5FB-8E4318D1E582}" presName="negativeSpace" presStyleCnt="0"/>
      <dgm:spPr/>
    </dgm:pt>
    <dgm:pt modelId="{F453FB0C-9E3D-4262-A590-5E92EC9BF285}" type="pres">
      <dgm:prSet presAssocID="{5C2F9310-3027-4206-A5FB-8E4318D1E582}" presName="childText" presStyleLbl="conFgAcc1" presStyleIdx="0" presStyleCnt="4">
        <dgm:presLayoutVars>
          <dgm:bulletEnabled val="1"/>
        </dgm:presLayoutVars>
      </dgm:prSet>
      <dgm:spPr/>
    </dgm:pt>
    <dgm:pt modelId="{AC60E841-3B41-4590-9D09-ED3CE264AE80}" type="pres">
      <dgm:prSet presAssocID="{E3BA32A3-3BFB-4B42-A510-18530331AA90}" presName="spaceBetweenRectangles" presStyleCnt="0"/>
      <dgm:spPr/>
    </dgm:pt>
    <dgm:pt modelId="{A3857A00-7645-4BF8-A8E4-8C455E49158B}" type="pres">
      <dgm:prSet presAssocID="{276175CF-BF97-483B-B84F-85FD0E427A55}" presName="parentLin" presStyleCnt="0"/>
      <dgm:spPr/>
    </dgm:pt>
    <dgm:pt modelId="{620817A7-506A-4C62-9D6B-804576D5704C}" type="pres">
      <dgm:prSet presAssocID="{276175CF-BF97-483B-B84F-85FD0E427A55}" presName="parentLeftMargin" presStyleLbl="node1" presStyleIdx="0" presStyleCnt="4"/>
      <dgm:spPr/>
    </dgm:pt>
    <dgm:pt modelId="{94B05EE1-A812-420C-820B-52BB095191E2}" type="pres">
      <dgm:prSet presAssocID="{276175CF-BF97-483B-B84F-85FD0E427A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47C6EBD-F3FA-40D2-AE17-BF4921D098B9}" type="pres">
      <dgm:prSet presAssocID="{276175CF-BF97-483B-B84F-85FD0E427A55}" presName="negativeSpace" presStyleCnt="0"/>
      <dgm:spPr/>
    </dgm:pt>
    <dgm:pt modelId="{3315F579-1C6B-499E-9B30-A827F1F73D82}" type="pres">
      <dgm:prSet presAssocID="{276175CF-BF97-483B-B84F-85FD0E427A55}" presName="childText" presStyleLbl="conFgAcc1" presStyleIdx="1" presStyleCnt="4">
        <dgm:presLayoutVars>
          <dgm:bulletEnabled val="1"/>
        </dgm:presLayoutVars>
      </dgm:prSet>
      <dgm:spPr/>
    </dgm:pt>
    <dgm:pt modelId="{B69CF4AB-FCE6-4B09-A584-271FE4D8547E}" type="pres">
      <dgm:prSet presAssocID="{050CD6E3-FD6B-4217-9209-A3A12FEE1141}" presName="spaceBetweenRectangles" presStyleCnt="0"/>
      <dgm:spPr/>
    </dgm:pt>
    <dgm:pt modelId="{6D87488C-EFAC-4B24-B865-A82E164C7D62}" type="pres">
      <dgm:prSet presAssocID="{2CA971D2-B9A6-479C-B60A-D0BFC74D05F8}" presName="parentLin" presStyleCnt="0"/>
      <dgm:spPr/>
    </dgm:pt>
    <dgm:pt modelId="{306709FB-8F7F-44FC-9747-E6B924DAA241}" type="pres">
      <dgm:prSet presAssocID="{2CA971D2-B9A6-479C-B60A-D0BFC74D05F8}" presName="parentLeftMargin" presStyleLbl="node1" presStyleIdx="1" presStyleCnt="4"/>
      <dgm:spPr/>
    </dgm:pt>
    <dgm:pt modelId="{0D4A2211-D231-4FD8-AA46-6AFD64295C75}" type="pres">
      <dgm:prSet presAssocID="{2CA971D2-B9A6-479C-B60A-D0BFC74D05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D3B689-1790-4DF2-9E73-6AB26DC3AF5E}" type="pres">
      <dgm:prSet presAssocID="{2CA971D2-B9A6-479C-B60A-D0BFC74D05F8}" presName="negativeSpace" presStyleCnt="0"/>
      <dgm:spPr/>
    </dgm:pt>
    <dgm:pt modelId="{955BB4EA-7C87-4AB6-AFC1-91E7FEFD6DEB}" type="pres">
      <dgm:prSet presAssocID="{2CA971D2-B9A6-479C-B60A-D0BFC74D05F8}" presName="childText" presStyleLbl="conFgAcc1" presStyleIdx="2" presStyleCnt="4">
        <dgm:presLayoutVars>
          <dgm:bulletEnabled val="1"/>
        </dgm:presLayoutVars>
      </dgm:prSet>
      <dgm:spPr/>
    </dgm:pt>
    <dgm:pt modelId="{5711C2D0-63A0-4A67-BB8F-703EB2CB4D5D}" type="pres">
      <dgm:prSet presAssocID="{3545B591-ADE6-44BE-B3D2-25B9C1A6B98A}" presName="spaceBetweenRectangles" presStyleCnt="0"/>
      <dgm:spPr/>
    </dgm:pt>
    <dgm:pt modelId="{B3AB96DC-3B35-404C-86A0-B404370B5D78}" type="pres">
      <dgm:prSet presAssocID="{C581D668-CB4C-4E46-B30B-91164145859D}" presName="parentLin" presStyleCnt="0"/>
      <dgm:spPr/>
    </dgm:pt>
    <dgm:pt modelId="{A84A85E4-6E1F-406B-80F1-F9651466E1DF}" type="pres">
      <dgm:prSet presAssocID="{C581D668-CB4C-4E46-B30B-91164145859D}" presName="parentLeftMargin" presStyleLbl="node1" presStyleIdx="2" presStyleCnt="4"/>
      <dgm:spPr/>
    </dgm:pt>
    <dgm:pt modelId="{B5B7DA64-5E8C-462A-9365-8A320AD85574}" type="pres">
      <dgm:prSet presAssocID="{C581D668-CB4C-4E46-B30B-9116414585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BCCC15B-D50A-4F86-8150-FB4F0C7C7056}" type="pres">
      <dgm:prSet presAssocID="{C581D668-CB4C-4E46-B30B-91164145859D}" presName="negativeSpace" presStyleCnt="0"/>
      <dgm:spPr/>
    </dgm:pt>
    <dgm:pt modelId="{B4AE9B60-7F74-43D6-A200-55C1220BE0FD}" type="pres">
      <dgm:prSet presAssocID="{C581D668-CB4C-4E46-B30B-91164145859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B67CB4A-24B6-4D1F-A115-9B514F4D5871}" srcId="{128B97BF-B489-44F7-882D-3046CFB6FACB}" destId="{276175CF-BF97-483B-B84F-85FD0E427A55}" srcOrd="1" destOrd="0" parTransId="{111052B8-9AA6-4635-8411-AE47A3BF48AF}" sibTransId="{050CD6E3-FD6B-4217-9209-A3A12FEE1141}"/>
    <dgm:cxn modelId="{E808AE6E-3DA8-42CE-895C-0E58184D934A}" type="presOf" srcId="{C581D668-CB4C-4E46-B30B-91164145859D}" destId="{B5B7DA64-5E8C-462A-9365-8A320AD85574}" srcOrd="1" destOrd="0" presId="urn:microsoft.com/office/officeart/2005/8/layout/list1"/>
    <dgm:cxn modelId="{4954A9CC-BB92-4B03-B242-87AD887185ED}" type="presOf" srcId="{276175CF-BF97-483B-B84F-85FD0E427A55}" destId="{94B05EE1-A812-420C-820B-52BB095191E2}" srcOrd="1" destOrd="0" presId="urn:microsoft.com/office/officeart/2005/8/layout/list1"/>
    <dgm:cxn modelId="{03B12E68-6FCF-46B8-917C-867A0B43FB44}" type="presOf" srcId="{128B97BF-B489-44F7-882D-3046CFB6FACB}" destId="{1474DA88-CA12-4E78-BF11-69226864F949}" srcOrd="0" destOrd="0" presId="urn:microsoft.com/office/officeart/2005/8/layout/list1"/>
    <dgm:cxn modelId="{1315C3D2-464F-46D6-96B6-EB9E7F067486}" srcId="{128B97BF-B489-44F7-882D-3046CFB6FACB}" destId="{5C2F9310-3027-4206-A5FB-8E4318D1E582}" srcOrd="0" destOrd="0" parTransId="{7C66409B-8E05-4446-8D4F-C87E03A395CA}" sibTransId="{E3BA32A3-3BFB-4B42-A510-18530331AA90}"/>
    <dgm:cxn modelId="{E3A0299A-6C25-4600-B243-872D3C3242F2}" type="presOf" srcId="{5C2F9310-3027-4206-A5FB-8E4318D1E582}" destId="{F30AA073-0C04-4BA0-8C52-1D6607206D7E}" srcOrd="0" destOrd="0" presId="urn:microsoft.com/office/officeart/2005/8/layout/list1"/>
    <dgm:cxn modelId="{64A3A616-6331-4CAF-B145-725EEA56712C}" srcId="{128B97BF-B489-44F7-882D-3046CFB6FACB}" destId="{2CA971D2-B9A6-479C-B60A-D0BFC74D05F8}" srcOrd="2" destOrd="0" parTransId="{311B8299-89EB-44BF-9A29-F350BB6419B7}" sibTransId="{3545B591-ADE6-44BE-B3D2-25B9C1A6B98A}"/>
    <dgm:cxn modelId="{F729E0B4-2E04-4A67-99CD-56DE85161883}" type="presOf" srcId="{276175CF-BF97-483B-B84F-85FD0E427A55}" destId="{620817A7-506A-4C62-9D6B-804576D5704C}" srcOrd="0" destOrd="0" presId="urn:microsoft.com/office/officeart/2005/8/layout/list1"/>
    <dgm:cxn modelId="{754F6EDF-3D2B-4D24-A1E2-7815FF99F6EE}" srcId="{128B97BF-B489-44F7-882D-3046CFB6FACB}" destId="{C581D668-CB4C-4E46-B30B-91164145859D}" srcOrd="3" destOrd="0" parTransId="{1FE749A4-E2EF-4D5D-9AE3-0095D527790D}" sibTransId="{1B5BD122-7799-415B-8959-5DBDE5E4EA88}"/>
    <dgm:cxn modelId="{7AE1B09F-09E3-4CAA-9121-41E9834CD533}" type="presOf" srcId="{2CA971D2-B9A6-479C-B60A-D0BFC74D05F8}" destId="{306709FB-8F7F-44FC-9747-E6B924DAA241}" srcOrd="0" destOrd="0" presId="urn:microsoft.com/office/officeart/2005/8/layout/list1"/>
    <dgm:cxn modelId="{5B9B08CB-BBAA-43B7-9B65-E252D613F3F0}" type="presOf" srcId="{5C2F9310-3027-4206-A5FB-8E4318D1E582}" destId="{671F2CDC-F869-4B52-A578-4DD93DEA783F}" srcOrd="1" destOrd="0" presId="urn:microsoft.com/office/officeart/2005/8/layout/list1"/>
    <dgm:cxn modelId="{A07A224F-37E8-406C-91FC-B88C693BDE07}" type="presOf" srcId="{2CA971D2-B9A6-479C-B60A-D0BFC74D05F8}" destId="{0D4A2211-D231-4FD8-AA46-6AFD64295C75}" srcOrd="1" destOrd="0" presId="urn:microsoft.com/office/officeart/2005/8/layout/list1"/>
    <dgm:cxn modelId="{EC188245-A8F4-4A10-9700-261606FDF5BA}" type="presOf" srcId="{C581D668-CB4C-4E46-B30B-91164145859D}" destId="{A84A85E4-6E1F-406B-80F1-F9651466E1DF}" srcOrd="0" destOrd="0" presId="urn:microsoft.com/office/officeart/2005/8/layout/list1"/>
    <dgm:cxn modelId="{568228B7-F162-452D-933C-3299A69A484B}" type="presParOf" srcId="{1474DA88-CA12-4E78-BF11-69226864F949}" destId="{2039E112-4912-44C1-A51A-4A8582DB2DFF}" srcOrd="0" destOrd="0" presId="urn:microsoft.com/office/officeart/2005/8/layout/list1"/>
    <dgm:cxn modelId="{7330B3BF-43E8-43F0-A7D2-600DC1EC940F}" type="presParOf" srcId="{2039E112-4912-44C1-A51A-4A8582DB2DFF}" destId="{F30AA073-0C04-4BA0-8C52-1D6607206D7E}" srcOrd="0" destOrd="0" presId="urn:microsoft.com/office/officeart/2005/8/layout/list1"/>
    <dgm:cxn modelId="{B2F4B0D9-86AE-4989-8D06-A5C27354974C}" type="presParOf" srcId="{2039E112-4912-44C1-A51A-4A8582DB2DFF}" destId="{671F2CDC-F869-4B52-A578-4DD93DEA783F}" srcOrd="1" destOrd="0" presId="urn:microsoft.com/office/officeart/2005/8/layout/list1"/>
    <dgm:cxn modelId="{CA0BD95D-1A01-45C1-88FD-CD9DC706E527}" type="presParOf" srcId="{1474DA88-CA12-4E78-BF11-69226864F949}" destId="{2C52A5D0-5BA5-411A-9A34-C78CBDBD0017}" srcOrd="1" destOrd="0" presId="urn:microsoft.com/office/officeart/2005/8/layout/list1"/>
    <dgm:cxn modelId="{2595D654-3B64-491C-9138-2DC8FC23FA76}" type="presParOf" srcId="{1474DA88-CA12-4E78-BF11-69226864F949}" destId="{F453FB0C-9E3D-4262-A590-5E92EC9BF285}" srcOrd="2" destOrd="0" presId="urn:microsoft.com/office/officeart/2005/8/layout/list1"/>
    <dgm:cxn modelId="{20819AF2-D5E9-4CF6-AB81-E01FDDEF44DF}" type="presParOf" srcId="{1474DA88-CA12-4E78-BF11-69226864F949}" destId="{AC60E841-3B41-4590-9D09-ED3CE264AE80}" srcOrd="3" destOrd="0" presId="urn:microsoft.com/office/officeart/2005/8/layout/list1"/>
    <dgm:cxn modelId="{8661F2B4-3E35-400B-AE80-9968332E15BD}" type="presParOf" srcId="{1474DA88-CA12-4E78-BF11-69226864F949}" destId="{A3857A00-7645-4BF8-A8E4-8C455E49158B}" srcOrd="4" destOrd="0" presId="urn:microsoft.com/office/officeart/2005/8/layout/list1"/>
    <dgm:cxn modelId="{DB725513-778A-472F-A7C4-243D52BEA081}" type="presParOf" srcId="{A3857A00-7645-4BF8-A8E4-8C455E49158B}" destId="{620817A7-506A-4C62-9D6B-804576D5704C}" srcOrd="0" destOrd="0" presId="urn:microsoft.com/office/officeart/2005/8/layout/list1"/>
    <dgm:cxn modelId="{7CEFE687-9A04-4814-BFC4-B69C6C58749B}" type="presParOf" srcId="{A3857A00-7645-4BF8-A8E4-8C455E49158B}" destId="{94B05EE1-A812-420C-820B-52BB095191E2}" srcOrd="1" destOrd="0" presId="urn:microsoft.com/office/officeart/2005/8/layout/list1"/>
    <dgm:cxn modelId="{F1ABFB0E-64A6-4DD3-A417-EFE29E3DD2BB}" type="presParOf" srcId="{1474DA88-CA12-4E78-BF11-69226864F949}" destId="{E47C6EBD-F3FA-40D2-AE17-BF4921D098B9}" srcOrd="5" destOrd="0" presId="urn:microsoft.com/office/officeart/2005/8/layout/list1"/>
    <dgm:cxn modelId="{C3E7F357-3D47-4EB6-9EEC-0E9F550C3170}" type="presParOf" srcId="{1474DA88-CA12-4E78-BF11-69226864F949}" destId="{3315F579-1C6B-499E-9B30-A827F1F73D82}" srcOrd="6" destOrd="0" presId="urn:microsoft.com/office/officeart/2005/8/layout/list1"/>
    <dgm:cxn modelId="{7272BEEC-9B6B-4E2A-A059-9F1447291116}" type="presParOf" srcId="{1474DA88-CA12-4E78-BF11-69226864F949}" destId="{B69CF4AB-FCE6-4B09-A584-271FE4D8547E}" srcOrd="7" destOrd="0" presId="urn:microsoft.com/office/officeart/2005/8/layout/list1"/>
    <dgm:cxn modelId="{AFB520AD-1B0B-4933-83C1-5E30A64FB7C8}" type="presParOf" srcId="{1474DA88-CA12-4E78-BF11-69226864F949}" destId="{6D87488C-EFAC-4B24-B865-A82E164C7D62}" srcOrd="8" destOrd="0" presId="urn:microsoft.com/office/officeart/2005/8/layout/list1"/>
    <dgm:cxn modelId="{2DBEA9FC-217D-4D2F-B197-E676190A137D}" type="presParOf" srcId="{6D87488C-EFAC-4B24-B865-A82E164C7D62}" destId="{306709FB-8F7F-44FC-9747-E6B924DAA241}" srcOrd="0" destOrd="0" presId="urn:microsoft.com/office/officeart/2005/8/layout/list1"/>
    <dgm:cxn modelId="{7F289822-E3D8-4FE0-8570-F5871340DDE5}" type="presParOf" srcId="{6D87488C-EFAC-4B24-B865-A82E164C7D62}" destId="{0D4A2211-D231-4FD8-AA46-6AFD64295C75}" srcOrd="1" destOrd="0" presId="urn:microsoft.com/office/officeart/2005/8/layout/list1"/>
    <dgm:cxn modelId="{6E04FF00-0C26-4AF9-98CD-DF0417281C61}" type="presParOf" srcId="{1474DA88-CA12-4E78-BF11-69226864F949}" destId="{0DD3B689-1790-4DF2-9E73-6AB26DC3AF5E}" srcOrd="9" destOrd="0" presId="urn:microsoft.com/office/officeart/2005/8/layout/list1"/>
    <dgm:cxn modelId="{AB00EA22-8906-41AD-9F2A-CD4E4130C797}" type="presParOf" srcId="{1474DA88-CA12-4E78-BF11-69226864F949}" destId="{955BB4EA-7C87-4AB6-AFC1-91E7FEFD6DEB}" srcOrd="10" destOrd="0" presId="urn:microsoft.com/office/officeart/2005/8/layout/list1"/>
    <dgm:cxn modelId="{402167F9-919B-43B1-B126-8A8579886957}" type="presParOf" srcId="{1474DA88-CA12-4E78-BF11-69226864F949}" destId="{5711C2D0-63A0-4A67-BB8F-703EB2CB4D5D}" srcOrd="11" destOrd="0" presId="urn:microsoft.com/office/officeart/2005/8/layout/list1"/>
    <dgm:cxn modelId="{1FC58FDD-0676-4E9F-A202-5260238D9493}" type="presParOf" srcId="{1474DA88-CA12-4E78-BF11-69226864F949}" destId="{B3AB96DC-3B35-404C-86A0-B404370B5D78}" srcOrd="12" destOrd="0" presId="urn:microsoft.com/office/officeart/2005/8/layout/list1"/>
    <dgm:cxn modelId="{60E46993-EA73-415F-AC0E-C7EEDADF55EF}" type="presParOf" srcId="{B3AB96DC-3B35-404C-86A0-B404370B5D78}" destId="{A84A85E4-6E1F-406B-80F1-F9651466E1DF}" srcOrd="0" destOrd="0" presId="urn:microsoft.com/office/officeart/2005/8/layout/list1"/>
    <dgm:cxn modelId="{C81F8B62-659C-457B-93C0-9314EFDD8C1C}" type="presParOf" srcId="{B3AB96DC-3B35-404C-86A0-B404370B5D78}" destId="{B5B7DA64-5E8C-462A-9365-8A320AD85574}" srcOrd="1" destOrd="0" presId="urn:microsoft.com/office/officeart/2005/8/layout/list1"/>
    <dgm:cxn modelId="{A0ED2B1B-FCD9-4521-91F1-846FB3096D7F}" type="presParOf" srcId="{1474DA88-CA12-4E78-BF11-69226864F949}" destId="{9BCCC15B-D50A-4F86-8150-FB4F0C7C7056}" srcOrd="13" destOrd="0" presId="urn:microsoft.com/office/officeart/2005/8/layout/list1"/>
    <dgm:cxn modelId="{4E27B096-17F3-41C0-AA63-73A26DFD256E}" type="presParOf" srcId="{1474DA88-CA12-4E78-BF11-69226864F949}" destId="{B4AE9B60-7F74-43D6-A200-55C1220BE0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B97BF-B489-44F7-882D-3046CFB6FA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C2F9310-3027-4206-A5FB-8E4318D1E582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宏月小象</a:t>
          </a:r>
          <a:endParaRPr lang="zh-CN" altLang="en-US" dirty="0">
            <a:solidFill>
              <a:srgbClr val="FF0000"/>
            </a:solidFill>
          </a:endParaRPr>
        </a:p>
      </dgm:t>
    </dgm:pt>
    <dgm:pt modelId="{7C66409B-8E05-4446-8D4F-C87E03A395CA}" type="parTrans" cxnId="{1315C3D2-464F-46D6-96B6-EB9E7F067486}">
      <dgm:prSet/>
      <dgm:spPr/>
      <dgm:t>
        <a:bodyPr/>
        <a:lstStyle/>
        <a:p>
          <a:endParaRPr lang="zh-CN" altLang="en-US"/>
        </a:p>
      </dgm:t>
    </dgm:pt>
    <dgm:pt modelId="{E3BA32A3-3BFB-4B42-A510-18530331AA90}" type="sibTrans" cxnId="{1315C3D2-464F-46D6-96B6-EB9E7F067486}">
      <dgm:prSet/>
      <dgm:spPr/>
      <dgm:t>
        <a:bodyPr/>
        <a:lstStyle/>
        <a:p>
          <a:endParaRPr lang="zh-CN" altLang="en-US"/>
        </a:p>
      </dgm:t>
    </dgm:pt>
    <dgm:pt modelId="{276175CF-BF97-483B-B84F-85FD0E427A55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冠龙礼品</a:t>
          </a:r>
          <a:endParaRPr lang="zh-CN" altLang="en-US" dirty="0">
            <a:solidFill>
              <a:srgbClr val="FF0000"/>
            </a:solidFill>
          </a:endParaRPr>
        </a:p>
      </dgm:t>
    </dgm:pt>
    <dgm:pt modelId="{111052B8-9AA6-4635-8411-AE47A3BF48AF}" type="parTrans" cxnId="{8B67CB4A-24B6-4D1F-A115-9B514F4D5871}">
      <dgm:prSet/>
      <dgm:spPr/>
      <dgm:t>
        <a:bodyPr/>
        <a:lstStyle/>
        <a:p>
          <a:endParaRPr lang="zh-CN" altLang="en-US"/>
        </a:p>
      </dgm:t>
    </dgm:pt>
    <dgm:pt modelId="{050CD6E3-FD6B-4217-9209-A3A12FEE1141}" type="sibTrans" cxnId="{8B67CB4A-24B6-4D1F-A115-9B514F4D5871}">
      <dgm:prSet/>
      <dgm:spPr/>
      <dgm:t>
        <a:bodyPr/>
        <a:lstStyle/>
        <a:p>
          <a:endParaRPr lang="zh-CN" altLang="en-US"/>
        </a:p>
      </dgm:t>
    </dgm:pt>
    <dgm:pt modelId="{2CA971D2-B9A6-479C-B60A-D0BFC74D05F8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博畅信息</a:t>
          </a:r>
          <a:endParaRPr lang="zh-CN" altLang="en-US" dirty="0">
            <a:solidFill>
              <a:srgbClr val="FF0000"/>
            </a:solidFill>
          </a:endParaRPr>
        </a:p>
      </dgm:t>
    </dgm:pt>
    <dgm:pt modelId="{311B8299-89EB-44BF-9A29-F350BB6419B7}" type="parTrans" cxnId="{64A3A616-6331-4CAF-B145-725EEA56712C}">
      <dgm:prSet/>
      <dgm:spPr/>
      <dgm:t>
        <a:bodyPr/>
        <a:lstStyle/>
        <a:p>
          <a:endParaRPr lang="zh-CN" altLang="en-US"/>
        </a:p>
      </dgm:t>
    </dgm:pt>
    <dgm:pt modelId="{3545B591-ADE6-44BE-B3D2-25B9C1A6B98A}" type="sibTrans" cxnId="{64A3A616-6331-4CAF-B145-725EEA56712C}">
      <dgm:prSet/>
      <dgm:spPr/>
      <dgm:t>
        <a:bodyPr/>
        <a:lstStyle/>
        <a:p>
          <a:endParaRPr lang="zh-CN" altLang="en-US"/>
        </a:p>
      </dgm:t>
    </dgm:pt>
    <dgm:pt modelId="{1474DA88-CA12-4E78-BF11-69226864F949}" type="pres">
      <dgm:prSet presAssocID="{128B97BF-B489-44F7-882D-3046CFB6FACB}" presName="linear" presStyleCnt="0">
        <dgm:presLayoutVars>
          <dgm:dir/>
          <dgm:animLvl val="lvl"/>
          <dgm:resizeHandles val="exact"/>
        </dgm:presLayoutVars>
      </dgm:prSet>
      <dgm:spPr/>
    </dgm:pt>
    <dgm:pt modelId="{2039E112-4912-44C1-A51A-4A8582DB2DFF}" type="pres">
      <dgm:prSet presAssocID="{5C2F9310-3027-4206-A5FB-8E4318D1E582}" presName="parentLin" presStyleCnt="0"/>
      <dgm:spPr/>
    </dgm:pt>
    <dgm:pt modelId="{F30AA073-0C04-4BA0-8C52-1D6607206D7E}" type="pres">
      <dgm:prSet presAssocID="{5C2F9310-3027-4206-A5FB-8E4318D1E582}" presName="parentLeftMargin" presStyleLbl="node1" presStyleIdx="0" presStyleCnt="3"/>
      <dgm:spPr/>
    </dgm:pt>
    <dgm:pt modelId="{671F2CDC-F869-4B52-A578-4DD93DEA783F}" type="pres">
      <dgm:prSet presAssocID="{5C2F9310-3027-4206-A5FB-8E4318D1E5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52A5D0-5BA5-411A-9A34-C78CBDBD0017}" type="pres">
      <dgm:prSet presAssocID="{5C2F9310-3027-4206-A5FB-8E4318D1E582}" presName="negativeSpace" presStyleCnt="0"/>
      <dgm:spPr/>
    </dgm:pt>
    <dgm:pt modelId="{F453FB0C-9E3D-4262-A590-5E92EC9BF285}" type="pres">
      <dgm:prSet presAssocID="{5C2F9310-3027-4206-A5FB-8E4318D1E582}" presName="childText" presStyleLbl="conFgAcc1" presStyleIdx="0" presStyleCnt="3">
        <dgm:presLayoutVars>
          <dgm:bulletEnabled val="1"/>
        </dgm:presLayoutVars>
      </dgm:prSet>
      <dgm:spPr/>
    </dgm:pt>
    <dgm:pt modelId="{AC60E841-3B41-4590-9D09-ED3CE264AE80}" type="pres">
      <dgm:prSet presAssocID="{E3BA32A3-3BFB-4B42-A510-18530331AA90}" presName="spaceBetweenRectangles" presStyleCnt="0"/>
      <dgm:spPr/>
    </dgm:pt>
    <dgm:pt modelId="{A3857A00-7645-4BF8-A8E4-8C455E49158B}" type="pres">
      <dgm:prSet presAssocID="{276175CF-BF97-483B-B84F-85FD0E427A55}" presName="parentLin" presStyleCnt="0"/>
      <dgm:spPr/>
    </dgm:pt>
    <dgm:pt modelId="{620817A7-506A-4C62-9D6B-804576D5704C}" type="pres">
      <dgm:prSet presAssocID="{276175CF-BF97-483B-B84F-85FD0E427A55}" presName="parentLeftMargin" presStyleLbl="node1" presStyleIdx="0" presStyleCnt="3"/>
      <dgm:spPr/>
    </dgm:pt>
    <dgm:pt modelId="{94B05EE1-A812-420C-820B-52BB095191E2}" type="pres">
      <dgm:prSet presAssocID="{276175CF-BF97-483B-B84F-85FD0E427A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7C6EBD-F3FA-40D2-AE17-BF4921D098B9}" type="pres">
      <dgm:prSet presAssocID="{276175CF-BF97-483B-B84F-85FD0E427A55}" presName="negativeSpace" presStyleCnt="0"/>
      <dgm:spPr/>
    </dgm:pt>
    <dgm:pt modelId="{3315F579-1C6B-499E-9B30-A827F1F73D82}" type="pres">
      <dgm:prSet presAssocID="{276175CF-BF97-483B-B84F-85FD0E427A55}" presName="childText" presStyleLbl="conFgAcc1" presStyleIdx="1" presStyleCnt="3">
        <dgm:presLayoutVars>
          <dgm:bulletEnabled val="1"/>
        </dgm:presLayoutVars>
      </dgm:prSet>
      <dgm:spPr/>
    </dgm:pt>
    <dgm:pt modelId="{B69CF4AB-FCE6-4B09-A584-271FE4D8547E}" type="pres">
      <dgm:prSet presAssocID="{050CD6E3-FD6B-4217-9209-A3A12FEE1141}" presName="spaceBetweenRectangles" presStyleCnt="0"/>
      <dgm:spPr/>
    </dgm:pt>
    <dgm:pt modelId="{6D87488C-EFAC-4B24-B865-A82E164C7D62}" type="pres">
      <dgm:prSet presAssocID="{2CA971D2-B9A6-479C-B60A-D0BFC74D05F8}" presName="parentLin" presStyleCnt="0"/>
      <dgm:spPr/>
    </dgm:pt>
    <dgm:pt modelId="{306709FB-8F7F-44FC-9747-E6B924DAA241}" type="pres">
      <dgm:prSet presAssocID="{2CA971D2-B9A6-479C-B60A-D0BFC74D05F8}" presName="parentLeftMargin" presStyleLbl="node1" presStyleIdx="1" presStyleCnt="3"/>
      <dgm:spPr/>
    </dgm:pt>
    <dgm:pt modelId="{0D4A2211-D231-4FD8-AA46-6AFD64295C75}" type="pres">
      <dgm:prSet presAssocID="{2CA971D2-B9A6-479C-B60A-D0BFC74D05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D3B689-1790-4DF2-9E73-6AB26DC3AF5E}" type="pres">
      <dgm:prSet presAssocID="{2CA971D2-B9A6-479C-B60A-D0BFC74D05F8}" presName="negativeSpace" presStyleCnt="0"/>
      <dgm:spPr/>
    </dgm:pt>
    <dgm:pt modelId="{955BB4EA-7C87-4AB6-AFC1-91E7FEFD6DEB}" type="pres">
      <dgm:prSet presAssocID="{2CA971D2-B9A6-479C-B60A-D0BFC74D05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67CB4A-24B6-4D1F-A115-9B514F4D5871}" srcId="{128B97BF-B489-44F7-882D-3046CFB6FACB}" destId="{276175CF-BF97-483B-B84F-85FD0E427A55}" srcOrd="1" destOrd="0" parTransId="{111052B8-9AA6-4635-8411-AE47A3BF48AF}" sibTransId="{050CD6E3-FD6B-4217-9209-A3A12FEE1141}"/>
    <dgm:cxn modelId="{0CED0746-0823-4DE8-B689-7DC989F14420}" type="presOf" srcId="{128B97BF-B489-44F7-882D-3046CFB6FACB}" destId="{1474DA88-CA12-4E78-BF11-69226864F949}" srcOrd="0" destOrd="0" presId="urn:microsoft.com/office/officeart/2005/8/layout/list1"/>
    <dgm:cxn modelId="{1315C3D2-464F-46D6-96B6-EB9E7F067486}" srcId="{128B97BF-B489-44F7-882D-3046CFB6FACB}" destId="{5C2F9310-3027-4206-A5FB-8E4318D1E582}" srcOrd="0" destOrd="0" parTransId="{7C66409B-8E05-4446-8D4F-C87E03A395CA}" sibTransId="{E3BA32A3-3BFB-4B42-A510-18530331AA90}"/>
    <dgm:cxn modelId="{C5A9769E-0C67-4E60-AD98-18F2874ECE87}" type="presOf" srcId="{276175CF-BF97-483B-B84F-85FD0E427A55}" destId="{620817A7-506A-4C62-9D6B-804576D5704C}" srcOrd="0" destOrd="0" presId="urn:microsoft.com/office/officeart/2005/8/layout/list1"/>
    <dgm:cxn modelId="{C69A302E-3379-4F28-9542-B73B9602CF95}" type="presOf" srcId="{2CA971D2-B9A6-479C-B60A-D0BFC74D05F8}" destId="{306709FB-8F7F-44FC-9747-E6B924DAA241}" srcOrd="0" destOrd="0" presId="urn:microsoft.com/office/officeart/2005/8/layout/list1"/>
    <dgm:cxn modelId="{64A3A616-6331-4CAF-B145-725EEA56712C}" srcId="{128B97BF-B489-44F7-882D-3046CFB6FACB}" destId="{2CA971D2-B9A6-479C-B60A-D0BFC74D05F8}" srcOrd="2" destOrd="0" parTransId="{311B8299-89EB-44BF-9A29-F350BB6419B7}" sibTransId="{3545B591-ADE6-44BE-B3D2-25B9C1A6B98A}"/>
    <dgm:cxn modelId="{039333F3-274C-4E31-8B7A-01109910F4A7}" type="presOf" srcId="{276175CF-BF97-483B-B84F-85FD0E427A55}" destId="{94B05EE1-A812-420C-820B-52BB095191E2}" srcOrd="1" destOrd="0" presId="urn:microsoft.com/office/officeart/2005/8/layout/list1"/>
    <dgm:cxn modelId="{74A088F7-11C7-4B71-A808-869BB0D80042}" type="presOf" srcId="{5C2F9310-3027-4206-A5FB-8E4318D1E582}" destId="{F30AA073-0C04-4BA0-8C52-1D6607206D7E}" srcOrd="0" destOrd="0" presId="urn:microsoft.com/office/officeart/2005/8/layout/list1"/>
    <dgm:cxn modelId="{217EE6FD-3216-4DF8-B77E-744E48604AA5}" type="presOf" srcId="{2CA971D2-B9A6-479C-B60A-D0BFC74D05F8}" destId="{0D4A2211-D231-4FD8-AA46-6AFD64295C75}" srcOrd="1" destOrd="0" presId="urn:microsoft.com/office/officeart/2005/8/layout/list1"/>
    <dgm:cxn modelId="{DB8CA362-EA5C-4BF4-99BB-48FDD929CDB3}" type="presOf" srcId="{5C2F9310-3027-4206-A5FB-8E4318D1E582}" destId="{671F2CDC-F869-4B52-A578-4DD93DEA783F}" srcOrd="1" destOrd="0" presId="urn:microsoft.com/office/officeart/2005/8/layout/list1"/>
    <dgm:cxn modelId="{5644105E-592B-44EF-836D-5A7663EEB7A5}" type="presParOf" srcId="{1474DA88-CA12-4E78-BF11-69226864F949}" destId="{2039E112-4912-44C1-A51A-4A8582DB2DFF}" srcOrd="0" destOrd="0" presId="urn:microsoft.com/office/officeart/2005/8/layout/list1"/>
    <dgm:cxn modelId="{4FAC2930-5206-48C1-B574-9418A1624C0D}" type="presParOf" srcId="{2039E112-4912-44C1-A51A-4A8582DB2DFF}" destId="{F30AA073-0C04-4BA0-8C52-1D6607206D7E}" srcOrd="0" destOrd="0" presId="urn:microsoft.com/office/officeart/2005/8/layout/list1"/>
    <dgm:cxn modelId="{C7C721A1-E096-40AB-A380-5F858BD5ACF2}" type="presParOf" srcId="{2039E112-4912-44C1-A51A-4A8582DB2DFF}" destId="{671F2CDC-F869-4B52-A578-4DD93DEA783F}" srcOrd="1" destOrd="0" presId="urn:microsoft.com/office/officeart/2005/8/layout/list1"/>
    <dgm:cxn modelId="{E85C39EB-0461-4F51-AFD9-884F87C6FC61}" type="presParOf" srcId="{1474DA88-CA12-4E78-BF11-69226864F949}" destId="{2C52A5D0-5BA5-411A-9A34-C78CBDBD0017}" srcOrd="1" destOrd="0" presId="urn:microsoft.com/office/officeart/2005/8/layout/list1"/>
    <dgm:cxn modelId="{6D315BA3-BB7A-4201-BCBC-FA89C2FAAC28}" type="presParOf" srcId="{1474DA88-CA12-4E78-BF11-69226864F949}" destId="{F453FB0C-9E3D-4262-A590-5E92EC9BF285}" srcOrd="2" destOrd="0" presId="urn:microsoft.com/office/officeart/2005/8/layout/list1"/>
    <dgm:cxn modelId="{139B16CB-4E26-4EE3-8080-5994D98A78F4}" type="presParOf" srcId="{1474DA88-CA12-4E78-BF11-69226864F949}" destId="{AC60E841-3B41-4590-9D09-ED3CE264AE80}" srcOrd="3" destOrd="0" presId="urn:microsoft.com/office/officeart/2005/8/layout/list1"/>
    <dgm:cxn modelId="{C1E74B45-C02A-4E91-989F-76B16AE31DF3}" type="presParOf" srcId="{1474DA88-CA12-4E78-BF11-69226864F949}" destId="{A3857A00-7645-4BF8-A8E4-8C455E49158B}" srcOrd="4" destOrd="0" presId="urn:microsoft.com/office/officeart/2005/8/layout/list1"/>
    <dgm:cxn modelId="{29AC038B-315E-4BE2-A225-EA666BBF47CE}" type="presParOf" srcId="{A3857A00-7645-4BF8-A8E4-8C455E49158B}" destId="{620817A7-506A-4C62-9D6B-804576D5704C}" srcOrd="0" destOrd="0" presId="urn:microsoft.com/office/officeart/2005/8/layout/list1"/>
    <dgm:cxn modelId="{3D420FE3-7D97-4E34-BDC2-024C84D12000}" type="presParOf" srcId="{A3857A00-7645-4BF8-A8E4-8C455E49158B}" destId="{94B05EE1-A812-420C-820B-52BB095191E2}" srcOrd="1" destOrd="0" presId="urn:microsoft.com/office/officeart/2005/8/layout/list1"/>
    <dgm:cxn modelId="{16C88F62-4891-4E95-AA1C-F3D4DAF9EAF9}" type="presParOf" srcId="{1474DA88-CA12-4E78-BF11-69226864F949}" destId="{E47C6EBD-F3FA-40D2-AE17-BF4921D098B9}" srcOrd="5" destOrd="0" presId="urn:microsoft.com/office/officeart/2005/8/layout/list1"/>
    <dgm:cxn modelId="{6605015C-6434-425E-876F-1F4ECB2D12ED}" type="presParOf" srcId="{1474DA88-CA12-4E78-BF11-69226864F949}" destId="{3315F579-1C6B-499E-9B30-A827F1F73D82}" srcOrd="6" destOrd="0" presId="urn:microsoft.com/office/officeart/2005/8/layout/list1"/>
    <dgm:cxn modelId="{65B0E12F-4A95-4182-AF32-9DA36A5B05F5}" type="presParOf" srcId="{1474DA88-CA12-4E78-BF11-69226864F949}" destId="{B69CF4AB-FCE6-4B09-A584-271FE4D8547E}" srcOrd="7" destOrd="0" presId="urn:microsoft.com/office/officeart/2005/8/layout/list1"/>
    <dgm:cxn modelId="{F0C93539-BB3A-4C99-A0DB-517B4A2594D3}" type="presParOf" srcId="{1474DA88-CA12-4E78-BF11-69226864F949}" destId="{6D87488C-EFAC-4B24-B865-A82E164C7D62}" srcOrd="8" destOrd="0" presId="urn:microsoft.com/office/officeart/2005/8/layout/list1"/>
    <dgm:cxn modelId="{8F33769D-837A-4752-9C2C-FC8CED52C515}" type="presParOf" srcId="{6D87488C-EFAC-4B24-B865-A82E164C7D62}" destId="{306709FB-8F7F-44FC-9747-E6B924DAA241}" srcOrd="0" destOrd="0" presId="urn:microsoft.com/office/officeart/2005/8/layout/list1"/>
    <dgm:cxn modelId="{8DA79BC1-C49D-4CDE-B62B-D5387CE9CFA5}" type="presParOf" srcId="{6D87488C-EFAC-4B24-B865-A82E164C7D62}" destId="{0D4A2211-D231-4FD8-AA46-6AFD64295C75}" srcOrd="1" destOrd="0" presId="urn:microsoft.com/office/officeart/2005/8/layout/list1"/>
    <dgm:cxn modelId="{B71F9F82-059B-4793-BB5A-9371AFE4B87F}" type="presParOf" srcId="{1474DA88-CA12-4E78-BF11-69226864F949}" destId="{0DD3B689-1790-4DF2-9E73-6AB26DC3AF5E}" srcOrd="9" destOrd="0" presId="urn:microsoft.com/office/officeart/2005/8/layout/list1"/>
    <dgm:cxn modelId="{17AD04BE-78AD-4C6B-A48A-75F350333733}" type="presParOf" srcId="{1474DA88-CA12-4E78-BF11-69226864F949}" destId="{955BB4EA-7C87-4AB6-AFC1-91E7FEFD6D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B97BF-B489-44F7-882D-3046CFB6FA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C2F9310-3027-4206-A5FB-8E4318D1E582}">
      <dgm:prSet phldrT="[文本]"/>
      <dgm:spPr/>
      <dgm:t>
        <a:bodyPr/>
        <a:lstStyle/>
        <a:p>
          <a:pPr algn="ctr"/>
          <a:r>
            <a:rPr lang="zh-CN" altLang="en-US" dirty="0" smtClean="0">
              <a:solidFill>
                <a:srgbClr val="FF0000"/>
              </a:solidFill>
            </a:rPr>
            <a:t>风云动画</a:t>
          </a:r>
          <a:endParaRPr lang="zh-CN" altLang="en-US" dirty="0">
            <a:solidFill>
              <a:srgbClr val="FF0000"/>
            </a:solidFill>
          </a:endParaRPr>
        </a:p>
      </dgm:t>
    </dgm:pt>
    <dgm:pt modelId="{7C66409B-8E05-4446-8D4F-C87E03A395CA}" type="parTrans" cxnId="{1315C3D2-464F-46D6-96B6-EB9E7F067486}">
      <dgm:prSet/>
      <dgm:spPr/>
      <dgm:t>
        <a:bodyPr/>
        <a:lstStyle/>
        <a:p>
          <a:endParaRPr lang="zh-CN" altLang="en-US"/>
        </a:p>
      </dgm:t>
    </dgm:pt>
    <dgm:pt modelId="{E3BA32A3-3BFB-4B42-A510-18530331AA90}" type="sibTrans" cxnId="{1315C3D2-464F-46D6-96B6-EB9E7F067486}">
      <dgm:prSet/>
      <dgm:spPr/>
      <dgm:t>
        <a:bodyPr/>
        <a:lstStyle/>
        <a:p>
          <a:endParaRPr lang="zh-CN" altLang="en-US"/>
        </a:p>
      </dgm:t>
    </dgm:pt>
    <dgm:pt modelId="{1474DA88-CA12-4E78-BF11-69226864F949}" type="pres">
      <dgm:prSet presAssocID="{128B97BF-B489-44F7-882D-3046CFB6FACB}" presName="linear" presStyleCnt="0">
        <dgm:presLayoutVars>
          <dgm:dir/>
          <dgm:animLvl val="lvl"/>
          <dgm:resizeHandles val="exact"/>
        </dgm:presLayoutVars>
      </dgm:prSet>
      <dgm:spPr/>
    </dgm:pt>
    <dgm:pt modelId="{2039E112-4912-44C1-A51A-4A8582DB2DFF}" type="pres">
      <dgm:prSet presAssocID="{5C2F9310-3027-4206-A5FB-8E4318D1E582}" presName="parentLin" presStyleCnt="0"/>
      <dgm:spPr/>
    </dgm:pt>
    <dgm:pt modelId="{F30AA073-0C04-4BA0-8C52-1D6607206D7E}" type="pres">
      <dgm:prSet presAssocID="{5C2F9310-3027-4206-A5FB-8E4318D1E582}" presName="parentLeftMargin" presStyleLbl="node1" presStyleIdx="0" presStyleCnt="1"/>
      <dgm:spPr/>
    </dgm:pt>
    <dgm:pt modelId="{671F2CDC-F869-4B52-A578-4DD93DEA783F}" type="pres">
      <dgm:prSet presAssocID="{5C2F9310-3027-4206-A5FB-8E4318D1E5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52A5D0-5BA5-411A-9A34-C78CBDBD0017}" type="pres">
      <dgm:prSet presAssocID="{5C2F9310-3027-4206-A5FB-8E4318D1E582}" presName="negativeSpace" presStyleCnt="0"/>
      <dgm:spPr/>
    </dgm:pt>
    <dgm:pt modelId="{F453FB0C-9E3D-4262-A590-5E92EC9BF285}" type="pres">
      <dgm:prSet presAssocID="{5C2F9310-3027-4206-A5FB-8E4318D1E58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315C3D2-464F-46D6-96B6-EB9E7F067486}" srcId="{128B97BF-B489-44F7-882D-3046CFB6FACB}" destId="{5C2F9310-3027-4206-A5FB-8E4318D1E582}" srcOrd="0" destOrd="0" parTransId="{7C66409B-8E05-4446-8D4F-C87E03A395CA}" sibTransId="{E3BA32A3-3BFB-4B42-A510-18530331AA90}"/>
    <dgm:cxn modelId="{343D90B0-9D35-4E29-9CCA-9D6C7A1417B0}" type="presOf" srcId="{5C2F9310-3027-4206-A5FB-8E4318D1E582}" destId="{F30AA073-0C04-4BA0-8C52-1D6607206D7E}" srcOrd="0" destOrd="0" presId="urn:microsoft.com/office/officeart/2005/8/layout/list1"/>
    <dgm:cxn modelId="{94C8E292-FAF4-4081-B9AB-DF56D0F3CBDB}" type="presOf" srcId="{128B97BF-B489-44F7-882D-3046CFB6FACB}" destId="{1474DA88-CA12-4E78-BF11-69226864F949}" srcOrd="0" destOrd="0" presId="urn:microsoft.com/office/officeart/2005/8/layout/list1"/>
    <dgm:cxn modelId="{CCDF0448-78AA-4EFA-88EF-5A98BA25C291}" type="presOf" srcId="{5C2F9310-3027-4206-A5FB-8E4318D1E582}" destId="{671F2CDC-F869-4B52-A578-4DD93DEA783F}" srcOrd="1" destOrd="0" presId="urn:microsoft.com/office/officeart/2005/8/layout/list1"/>
    <dgm:cxn modelId="{C5A1AEED-3D43-4209-A8EE-0EEF3E675BA4}" type="presParOf" srcId="{1474DA88-CA12-4E78-BF11-69226864F949}" destId="{2039E112-4912-44C1-A51A-4A8582DB2DFF}" srcOrd="0" destOrd="0" presId="urn:microsoft.com/office/officeart/2005/8/layout/list1"/>
    <dgm:cxn modelId="{CDF6DE23-904F-45BB-855C-2DB9B607A635}" type="presParOf" srcId="{2039E112-4912-44C1-A51A-4A8582DB2DFF}" destId="{F30AA073-0C04-4BA0-8C52-1D6607206D7E}" srcOrd="0" destOrd="0" presId="urn:microsoft.com/office/officeart/2005/8/layout/list1"/>
    <dgm:cxn modelId="{1E67CDE9-52F6-4837-81DC-1F4558FFAEFD}" type="presParOf" srcId="{2039E112-4912-44C1-A51A-4A8582DB2DFF}" destId="{671F2CDC-F869-4B52-A578-4DD93DEA783F}" srcOrd="1" destOrd="0" presId="urn:microsoft.com/office/officeart/2005/8/layout/list1"/>
    <dgm:cxn modelId="{8894FCB9-1D7C-47B8-8E6E-C02C5C10A740}" type="presParOf" srcId="{1474DA88-CA12-4E78-BF11-69226864F949}" destId="{2C52A5D0-5BA5-411A-9A34-C78CBDBD0017}" srcOrd="1" destOrd="0" presId="urn:microsoft.com/office/officeart/2005/8/layout/list1"/>
    <dgm:cxn modelId="{24C32293-273D-40E6-9B54-822738912BF6}" type="presParOf" srcId="{1474DA88-CA12-4E78-BF11-69226864F949}" destId="{F453FB0C-9E3D-4262-A590-5E92EC9BF2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F4EF9-D789-401B-8E64-60BCB714BB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5F31EB4-0A46-4B45-B36F-2558708328A9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</a:rPr>
            <a:t>软件园</a:t>
          </a:r>
          <a:endParaRPr lang="zh-CN" altLang="en-US" dirty="0">
            <a:solidFill>
              <a:srgbClr val="FF0000"/>
            </a:solidFill>
          </a:endParaRPr>
        </a:p>
      </dgm:t>
    </dgm:pt>
    <dgm:pt modelId="{E631CB4D-99A6-4AA7-9592-68F85791FE36}" type="parTrans" cxnId="{56E144A1-F0AA-4D19-B6ED-D023E77997F7}">
      <dgm:prSet/>
      <dgm:spPr/>
      <dgm:t>
        <a:bodyPr/>
        <a:lstStyle/>
        <a:p>
          <a:endParaRPr lang="zh-CN" altLang="en-US"/>
        </a:p>
      </dgm:t>
    </dgm:pt>
    <dgm:pt modelId="{A36824AC-5CCF-4A6D-9BBC-1B774A21C4AE}" type="sibTrans" cxnId="{56E144A1-F0AA-4D19-B6ED-D023E77997F7}">
      <dgm:prSet/>
      <dgm:spPr/>
      <dgm:t>
        <a:bodyPr/>
        <a:lstStyle/>
        <a:p>
          <a:endParaRPr lang="zh-CN" altLang="en-US"/>
        </a:p>
      </dgm:t>
    </dgm:pt>
    <dgm:pt modelId="{F877DB2F-F401-4F46-86EE-70460C5318E5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</a:rPr>
            <a:t>大数据</a:t>
          </a:r>
          <a:endParaRPr lang="zh-CN" altLang="en-US" dirty="0">
            <a:solidFill>
              <a:srgbClr val="FF0000"/>
            </a:solidFill>
          </a:endParaRPr>
        </a:p>
      </dgm:t>
    </dgm:pt>
    <dgm:pt modelId="{17BD4077-1DDD-428F-8E6E-A66BD48102A5}" type="parTrans" cxnId="{5BC045C8-99E8-4B9F-858C-25C362A227B6}">
      <dgm:prSet/>
      <dgm:spPr/>
      <dgm:t>
        <a:bodyPr/>
        <a:lstStyle/>
        <a:p>
          <a:endParaRPr lang="zh-CN" altLang="en-US"/>
        </a:p>
      </dgm:t>
    </dgm:pt>
    <dgm:pt modelId="{A3D00482-62F1-4874-A4E0-DA619B922CA6}" type="sibTrans" cxnId="{5BC045C8-99E8-4B9F-858C-25C362A227B6}">
      <dgm:prSet/>
      <dgm:spPr/>
      <dgm:t>
        <a:bodyPr/>
        <a:lstStyle/>
        <a:p>
          <a:endParaRPr lang="zh-CN" altLang="en-US"/>
        </a:p>
      </dgm:t>
    </dgm:pt>
    <dgm:pt modelId="{B525245E-7187-49B4-8AE3-E9DD324A0C2B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</a:rPr>
            <a:t>保险金融</a:t>
          </a:r>
          <a:endParaRPr lang="zh-CN" altLang="en-US" dirty="0">
            <a:solidFill>
              <a:srgbClr val="FF0000"/>
            </a:solidFill>
          </a:endParaRPr>
        </a:p>
      </dgm:t>
    </dgm:pt>
    <dgm:pt modelId="{F11B6056-A89D-4F0E-A354-DAC3841F0241}" type="parTrans" cxnId="{1EE8669E-CDC0-4C4A-AB83-0628B6D0C265}">
      <dgm:prSet/>
      <dgm:spPr/>
      <dgm:t>
        <a:bodyPr/>
        <a:lstStyle/>
        <a:p>
          <a:endParaRPr lang="zh-CN" altLang="en-US"/>
        </a:p>
      </dgm:t>
    </dgm:pt>
    <dgm:pt modelId="{0C25B7AE-E9F6-48A7-9FF9-28BE38743282}" type="sibTrans" cxnId="{1EE8669E-CDC0-4C4A-AB83-0628B6D0C265}">
      <dgm:prSet/>
      <dgm:spPr/>
      <dgm:t>
        <a:bodyPr/>
        <a:lstStyle/>
        <a:p>
          <a:endParaRPr lang="zh-CN" altLang="en-US"/>
        </a:p>
      </dgm:t>
    </dgm:pt>
    <dgm:pt modelId="{FED94229-3A5C-42E6-9C5A-0628B12D5186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</a:rPr>
            <a:t>电商、动漫</a:t>
          </a:r>
          <a:endParaRPr lang="zh-CN" altLang="en-US" dirty="0">
            <a:solidFill>
              <a:srgbClr val="FF0000"/>
            </a:solidFill>
          </a:endParaRPr>
        </a:p>
      </dgm:t>
    </dgm:pt>
    <dgm:pt modelId="{C3132E27-D9C6-4A18-8388-C8E678FF126F}" type="parTrans" cxnId="{F7E318D9-9EB8-44DF-8980-2737B2002DF7}">
      <dgm:prSet/>
      <dgm:spPr/>
      <dgm:t>
        <a:bodyPr/>
        <a:lstStyle/>
        <a:p>
          <a:endParaRPr lang="zh-CN" altLang="en-US"/>
        </a:p>
      </dgm:t>
    </dgm:pt>
    <dgm:pt modelId="{3A1D18AA-8CEE-4FD5-B1D0-DBAD9D8CED90}" type="sibTrans" cxnId="{F7E318D9-9EB8-44DF-8980-2737B2002DF7}">
      <dgm:prSet/>
      <dgm:spPr/>
      <dgm:t>
        <a:bodyPr/>
        <a:lstStyle/>
        <a:p>
          <a:endParaRPr lang="zh-CN" altLang="en-US"/>
        </a:p>
      </dgm:t>
    </dgm:pt>
    <dgm:pt modelId="{4AB78D5A-4237-4A0F-B94B-2F1A8D456D60}" type="pres">
      <dgm:prSet presAssocID="{0E2F4EF9-D789-401B-8E64-60BCB714BB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C70F77-D189-416E-838D-9F611BE2CF52}" type="pres">
      <dgm:prSet presAssocID="{F5F31EB4-0A46-4B45-B36F-2558708328A9}" presName="root1" presStyleCnt="0"/>
      <dgm:spPr/>
    </dgm:pt>
    <dgm:pt modelId="{0A5137DB-5ECD-4120-9574-EDFFF276C261}" type="pres">
      <dgm:prSet presAssocID="{F5F31EB4-0A46-4B45-B36F-2558708328A9}" presName="LevelOneTextNode" presStyleLbl="node0" presStyleIdx="0" presStyleCnt="1">
        <dgm:presLayoutVars>
          <dgm:chPref val="3"/>
        </dgm:presLayoutVars>
      </dgm:prSet>
      <dgm:spPr/>
    </dgm:pt>
    <dgm:pt modelId="{1CB7356A-32D0-43A6-AA00-19192E0439F2}" type="pres">
      <dgm:prSet presAssocID="{F5F31EB4-0A46-4B45-B36F-2558708328A9}" presName="level2hierChild" presStyleCnt="0"/>
      <dgm:spPr/>
    </dgm:pt>
    <dgm:pt modelId="{C3E027E0-F234-417B-AC07-D1065E9C40AD}" type="pres">
      <dgm:prSet presAssocID="{17BD4077-1DDD-428F-8E6E-A66BD48102A5}" presName="conn2-1" presStyleLbl="parChTrans1D2" presStyleIdx="0" presStyleCnt="3"/>
      <dgm:spPr/>
    </dgm:pt>
    <dgm:pt modelId="{AF5A371E-5C58-4780-9180-BE7B2CA1E189}" type="pres">
      <dgm:prSet presAssocID="{17BD4077-1DDD-428F-8E6E-A66BD48102A5}" presName="connTx" presStyleLbl="parChTrans1D2" presStyleIdx="0" presStyleCnt="3"/>
      <dgm:spPr/>
    </dgm:pt>
    <dgm:pt modelId="{A2BDEC02-722A-44C8-B53A-CE9384BE2A64}" type="pres">
      <dgm:prSet presAssocID="{F877DB2F-F401-4F46-86EE-70460C5318E5}" presName="root2" presStyleCnt="0"/>
      <dgm:spPr/>
    </dgm:pt>
    <dgm:pt modelId="{FE47AA9A-8CF4-45C0-868E-3B10D4069A58}" type="pres">
      <dgm:prSet presAssocID="{F877DB2F-F401-4F46-86EE-70460C5318E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D5716E8-69E2-4F9A-B2F9-72FFCEBE61B8}" type="pres">
      <dgm:prSet presAssocID="{F877DB2F-F401-4F46-86EE-70460C5318E5}" presName="level3hierChild" presStyleCnt="0"/>
      <dgm:spPr/>
    </dgm:pt>
    <dgm:pt modelId="{19C7C98C-10ED-4E3E-B6EE-C21B4592B336}" type="pres">
      <dgm:prSet presAssocID="{F11B6056-A89D-4F0E-A354-DAC3841F0241}" presName="conn2-1" presStyleLbl="parChTrans1D2" presStyleIdx="1" presStyleCnt="3"/>
      <dgm:spPr/>
    </dgm:pt>
    <dgm:pt modelId="{7B962C48-B0EF-4B90-92AE-C70FB6263337}" type="pres">
      <dgm:prSet presAssocID="{F11B6056-A89D-4F0E-A354-DAC3841F0241}" presName="connTx" presStyleLbl="parChTrans1D2" presStyleIdx="1" presStyleCnt="3"/>
      <dgm:spPr/>
    </dgm:pt>
    <dgm:pt modelId="{A325A124-F6C8-4472-8A64-08ADDB4DA0C7}" type="pres">
      <dgm:prSet presAssocID="{B525245E-7187-49B4-8AE3-E9DD324A0C2B}" presName="root2" presStyleCnt="0"/>
      <dgm:spPr/>
    </dgm:pt>
    <dgm:pt modelId="{B217CDC4-7126-460E-811A-C250C0FBE02D}" type="pres">
      <dgm:prSet presAssocID="{B525245E-7187-49B4-8AE3-E9DD324A0C2B}" presName="LevelTwoTextNode" presStyleLbl="node2" presStyleIdx="1" presStyleCnt="3">
        <dgm:presLayoutVars>
          <dgm:chPref val="3"/>
        </dgm:presLayoutVars>
      </dgm:prSet>
      <dgm:spPr/>
    </dgm:pt>
    <dgm:pt modelId="{08BDB8E8-62B1-4D69-BFC9-EF355E833A1C}" type="pres">
      <dgm:prSet presAssocID="{B525245E-7187-49B4-8AE3-E9DD324A0C2B}" presName="level3hierChild" presStyleCnt="0"/>
      <dgm:spPr/>
    </dgm:pt>
    <dgm:pt modelId="{4EA94FDC-75E7-4426-ABF4-323F39AC6ED8}" type="pres">
      <dgm:prSet presAssocID="{C3132E27-D9C6-4A18-8388-C8E678FF126F}" presName="conn2-1" presStyleLbl="parChTrans1D2" presStyleIdx="2" presStyleCnt="3"/>
      <dgm:spPr/>
    </dgm:pt>
    <dgm:pt modelId="{E73DD377-E6F1-4AD9-AB31-7DADDDA2218A}" type="pres">
      <dgm:prSet presAssocID="{C3132E27-D9C6-4A18-8388-C8E678FF126F}" presName="connTx" presStyleLbl="parChTrans1D2" presStyleIdx="2" presStyleCnt="3"/>
      <dgm:spPr/>
    </dgm:pt>
    <dgm:pt modelId="{0D59FD37-161B-4E3D-94C3-864476DB87FD}" type="pres">
      <dgm:prSet presAssocID="{FED94229-3A5C-42E6-9C5A-0628B12D5186}" presName="root2" presStyleCnt="0"/>
      <dgm:spPr/>
    </dgm:pt>
    <dgm:pt modelId="{9AFA54D5-D946-41CA-A23C-CB892A864F49}" type="pres">
      <dgm:prSet presAssocID="{FED94229-3A5C-42E6-9C5A-0628B12D5186}" presName="LevelTwoTextNode" presStyleLbl="node2" presStyleIdx="2" presStyleCnt="3">
        <dgm:presLayoutVars>
          <dgm:chPref val="3"/>
        </dgm:presLayoutVars>
      </dgm:prSet>
      <dgm:spPr/>
    </dgm:pt>
    <dgm:pt modelId="{27E1DD18-E1B5-49B7-9622-1B43FC080E90}" type="pres">
      <dgm:prSet presAssocID="{FED94229-3A5C-42E6-9C5A-0628B12D5186}" presName="level3hierChild" presStyleCnt="0"/>
      <dgm:spPr/>
    </dgm:pt>
  </dgm:ptLst>
  <dgm:cxnLst>
    <dgm:cxn modelId="{F7E318D9-9EB8-44DF-8980-2737B2002DF7}" srcId="{F5F31EB4-0A46-4B45-B36F-2558708328A9}" destId="{FED94229-3A5C-42E6-9C5A-0628B12D5186}" srcOrd="2" destOrd="0" parTransId="{C3132E27-D9C6-4A18-8388-C8E678FF126F}" sibTransId="{3A1D18AA-8CEE-4FD5-B1D0-DBAD9D8CED90}"/>
    <dgm:cxn modelId="{7E07012E-6C00-4261-AA70-51F7B1586652}" type="presOf" srcId="{F877DB2F-F401-4F46-86EE-70460C5318E5}" destId="{FE47AA9A-8CF4-45C0-868E-3B10D4069A58}" srcOrd="0" destOrd="0" presId="urn:microsoft.com/office/officeart/2008/layout/HorizontalMultiLevelHierarchy"/>
    <dgm:cxn modelId="{D25DA28C-ED46-46E0-9385-E127087A406A}" type="presOf" srcId="{17BD4077-1DDD-428F-8E6E-A66BD48102A5}" destId="{AF5A371E-5C58-4780-9180-BE7B2CA1E189}" srcOrd="1" destOrd="0" presId="urn:microsoft.com/office/officeart/2008/layout/HorizontalMultiLevelHierarchy"/>
    <dgm:cxn modelId="{5BC045C8-99E8-4B9F-858C-25C362A227B6}" srcId="{F5F31EB4-0A46-4B45-B36F-2558708328A9}" destId="{F877DB2F-F401-4F46-86EE-70460C5318E5}" srcOrd="0" destOrd="0" parTransId="{17BD4077-1DDD-428F-8E6E-A66BD48102A5}" sibTransId="{A3D00482-62F1-4874-A4E0-DA619B922CA6}"/>
    <dgm:cxn modelId="{149F7AD6-2FF3-4CDC-994D-55A33A706F37}" type="presOf" srcId="{C3132E27-D9C6-4A18-8388-C8E678FF126F}" destId="{4EA94FDC-75E7-4426-ABF4-323F39AC6ED8}" srcOrd="0" destOrd="0" presId="urn:microsoft.com/office/officeart/2008/layout/HorizontalMultiLevelHierarchy"/>
    <dgm:cxn modelId="{56E144A1-F0AA-4D19-B6ED-D023E77997F7}" srcId="{0E2F4EF9-D789-401B-8E64-60BCB714BB13}" destId="{F5F31EB4-0A46-4B45-B36F-2558708328A9}" srcOrd="0" destOrd="0" parTransId="{E631CB4D-99A6-4AA7-9592-68F85791FE36}" sibTransId="{A36824AC-5CCF-4A6D-9BBC-1B774A21C4AE}"/>
    <dgm:cxn modelId="{6C123E7A-E67B-40DA-865C-E691339DF0D6}" type="presOf" srcId="{F11B6056-A89D-4F0E-A354-DAC3841F0241}" destId="{19C7C98C-10ED-4E3E-B6EE-C21B4592B336}" srcOrd="0" destOrd="0" presId="urn:microsoft.com/office/officeart/2008/layout/HorizontalMultiLevelHierarchy"/>
    <dgm:cxn modelId="{7EF800D3-7935-46C4-A1B0-C89B0E548728}" type="presOf" srcId="{FED94229-3A5C-42E6-9C5A-0628B12D5186}" destId="{9AFA54D5-D946-41CA-A23C-CB892A864F49}" srcOrd="0" destOrd="0" presId="urn:microsoft.com/office/officeart/2008/layout/HorizontalMultiLevelHierarchy"/>
    <dgm:cxn modelId="{9086506F-C689-45F5-9FAB-E5F8F52D5CA6}" type="presOf" srcId="{B525245E-7187-49B4-8AE3-E9DD324A0C2B}" destId="{B217CDC4-7126-460E-811A-C250C0FBE02D}" srcOrd="0" destOrd="0" presId="urn:microsoft.com/office/officeart/2008/layout/HorizontalMultiLevelHierarchy"/>
    <dgm:cxn modelId="{6E041D61-ADA8-4080-B2A5-3DB081751E82}" type="presOf" srcId="{17BD4077-1DDD-428F-8E6E-A66BD48102A5}" destId="{C3E027E0-F234-417B-AC07-D1065E9C40AD}" srcOrd="0" destOrd="0" presId="urn:microsoft.com/office/officeart/2008/layout/HorizontalMultiLevelHierarchy"/>
    <dgm:cxn modelId="{7D19CD8D-64D8-4E4F-A866-A098A35D8086}" type="presOf" srcId="{C3132E27-D9C6-4A18-8388-C8E678FF126F}" destId="{E73DD377-E6F1-4AD9-AB31-7DADDDA2218A}" srcOrd="1" destOrd="0" presId="urn:microsoft.com/office/officeart/2008/layout/HorizontalMultiLevelHierarchy"/>
    <dgm:cxn modelId="{7C3C7724-88F8-4AF2-BC3D-C08D30F542B0}" type="presOf" srcId="{F5F31EB4-0A46-4B45-B36F-2558708328A9}" destId="{0A5137DB-5ECD-4120-9574-EDFFF276C261}" srcOrd="0" destOrd="0" presId="urn:microsoft.com/office/officeart/2008/layout/HorizontalMultiLevelHierarchy"/>
    <dgm:cxn modelId="{F8301D29-8E65-421B-A26A-6BEC9564998C}" type="presOf" srcId="{0E2F4EF9-D789-401B-8E64-60BCB714BB13}" destId="{4AB78D5A-4237-4A0F-B94B-2F1A8D456D60}" srcOrd="0" destOrd="0" presId="urn:microsoft.com/office/officeart/2008/layout/HorizontalMultiLevelHierarchy"/>
    <dgm:cxn modelId="{1EE8669E-CDC0-4C4A-AB83-0628B6D0C265}" srcId="{F5F31EB4-0A46-4B45-B36F-2558708328A9}" destId="{B525245E-7187-49B4-8AE3-E9DD324A0C2B}" srcOrd="1" destOrd="0" parTransId="{F11B6056-A89D-4F0E-A354-DAC3841F0241}" sibTransId="{0C25B7AE-E9F6-48A7-9FF9-28BE38743282}"/>
    <dgm:cxn modelId="{FA304C6C-5208-4B0F-AD5F-723D885E32C2}" type="presOf" srcId="{F11B6056-A89D-4F0E-A354-DAC3841F0241}" destId="{7B962C48-B0EF-4B90-92AE-C70FB6263337}" srcOrd="1" destOrd="0" presId="urn:microsoft.com/office/officeart/2008/layout/HorizontalMultiLevelHierarchy"/>
    <dgm:cxn modelId="{DCCA5414-19E8-42DB-80F1-CE5218139E09}" type="presParOf" srcId="{4AB78D5A-4237-4A0F-B94B-2F1A8D456D60}" destId="{CBC70F77-D189-416E-838D-9F611BE2CF52}" srcOrd="0" destOrd="0" presId="urn:microsoft.com/office/officeart/2008/layout/HorizontalMultiLevelHierarchy"/>
    <dgm:cxn modelId="{C35D0E82-08FC-4658-AC32-06568805E6C0}" type="presParOf" srcId="{CBC70F77-D189-416E-838D-9F611BE2CF52}" destId="{0A5137DB-5ECD-4120-9574-EDFFF276C261}" srcOrd="0" destOrd="0" presId="urn:microsoft.com/office/officeart/2008/layout/HorizontalMultiLevelHierarchy"/>
    <dgm:cxn modelId="{9993CE00-C177-4A47-8E9F-47F86C7FA458}" type="presParOf" srcId="{CBC70F77-D189-416E-838D-9F611BE2CF52}" destId="{1CB7356A-32D0-43A6-AA00-19192E0439F2}" srcOrd="1" destOrd="0" presId="urn:microsoft.com/office/officeart/2008/layout/HorizontalMultiLevelHierarchy"/>
    <dgm:cxn modelId="{B2FDC4F9-F67B-41A1-8500-C001E52DAD93}" type="presParOf" srcId="{1CB7356A-32D0-43A6-AA00-19192E0439F2}" destId="{C3E027E0-F234-417B-AC07-D1065E9C40AD}" srcOrd="0" destOrd="0" presId="urn:microsoft.com/office/officeart/2008/layout/HorizontalMultiLevelHierarchy"/>
    <dgm:cxn modelId="{11690177-5C41-413B-ADE7-681484FB0A06}" type="presParOf" srcId="{C3E027E0-F234-417B-AC07-D1065E9C40AD}" destId="{AF5A371E-5C58-4780-9180-BE7B2CA1E189}" srcOrd="0" destOrd="0" presId="urn:microsoft.com/office/officeart/2008/layout/HorizontalMultiLevelHierarchy"/>
    <dgm:cxn modelId="{1AD255E6-EBB6-4440-9626-C83EC2B27835}" type="presParOf" srcId="{1CB7356A-32D0-43A6-AA00-19192E0439F2}" destId="{A2BDEC02-722A-44C8-B53A-CE9384BE2A64}" srcOrd="1" destOrd="0" presId="urn:microsoft.com/office/officeart/2008/layout/HorizontalMultiLevelHierarchy"/>
    <dgm:cxn modelId="{CBFD5F5F-792E-42BC-8DBE-C6FA00A2678E}" type="presParOf" srcId="{A2BDEC02-722A-44C8-B53A-CE9384BE2A64}" destId="{FE47AA9A-8CF4-45C0-868E-3B10D4069A58}" srcOrd="0" destOrd="0" presId="urn:microsoft.com/office/officeart/2008/layout/HorizontalMultiLevelHierarchy"/>
    <dgm:cxn modelId="{87D0C8FA-4C9B-4770-946C-F7180BF55659}" type="presParOf" srcId="{A2BDEC02-722A-44C8-B53A-CE9384BE2A64}" destId="{7D5716E8-69E2-4F9A-B2F9-72FFCEBE61B8}" srcOrd="1" destOrd="0" presId="urn:microsoft.com/office/officeart/2008/layout/HorizontalMultiLevelHierarchy"/>
    <dgm:cxn modelId="{E6028FE5-D21E-41E6-B460-C2A7D1C6F7BF}" type="presParOf" srcId="{1CB7356A-32D0-43A6-AA00-19192E0439F2}" destId="{19C7C98C-10ED-4E3E-B6EE-C21B4592B336}" srcOrd="2" destOrd="0" presId="urn:microsoft.com/office/officeart/2008/layout/HorizontalMultiLevelHierarchy"/>
    <dgm:cxn modelId="{05DC0F2F-C063-4F35-83BA-016C7F3CD179}" type="presParOf" srcId="{19C7C98C-10ED-4E3E-B6EE-C21B4592B336}" destId="{7B962C48-B0EF-4B90-92AE-C70FB6263337}" srcOrd="0" destOrd="0" presId="urn:microsoft.com/office/officeart/2008/layout/HorizontalMultiLevelHierarchy"/>
    <dgm:cxn modelId="{D5839456-ED60-4C3E-9F68-DB9F9D295021}" type="presParOf" srcId="{1CB7356A-32D0-43A6-AA00-19192E0439F2}" destId="{A325A124-F6C8-4472-8A64-08ADDB4DA0C7}" srcOrd="3" destOrd="0" presId="urn:microsoft.com/office/officeart/2008/layout/HorizontalMultiLevelHierarchy"/>
    <dgm:cxn modelId="{DEFBE880-D703-4F83-A5BA-370A9DA41C1C}" type="presParOf" srcId="{A325A124-F6C8-4472-8A64-08ADDB4DA0C7}" destId="{B217CDC4-7126-460E-811A-C250C0FBE02D}" srcOrd="0" destOrd="0" presId="urn:microsoft.com/office/officeart/2008/layout/HorizontalMultiLevelHierarchy"/>
    <dgm:cxn modelId="{1D734CEA-7EB8-4F94-8880-A2FFE0F847F7}" type="presParOf" srcId="{A325A124-F6C8-4472-8A64-08ADDB4DA0C7}" destId="{08BDB8E8-62B1-4D69-BFC9-EF355E833A1C}" srcOrd="1" destOrd="0" presId="urn:microsoft.com/office/officeart/2008/layout/HorizontalMultiLevelHierarchy"/>
    <dgm:cxn modelId="{84454D38-2523-4C46-9FAE-5BE7D173BC14}" type="presParOf" srcId="{1CB7356A-32D0-43A6-AA00-19192E0439F2}" destId="{4EA94FDC-75E7-4426-ABF4-323F39AC6ED8}" srcOrd="4" destOrd="0" presId="urn:microsoft.com/office/officeart/2008/layout/HorizontalMultiLevelHierarchy"/>
    <dgm:cxn modelId="{F3BE55E0-6287-42D7-8A62-C73A9B5B61CD}" type="presParOf" srcId="{4EA94FDC-75E7-4426-ABF4-323F39AC6ED8}" destId="{E73DD377-E6F1-4AD9-AB31-7DADDDA2218A}" srcOrd="0" destOrd="0" presId="urn:microsoft.com/office/officeart/2008/layout/HorizontalMultiLevelHierarchy"/>
    <dgm:cxn modelId="{DA63CBD5-A29E-417F-AA83-08705150270D}" type="presParOf" srcId="{1CB7356A-32D0-43A6-AA00-19192E0439F2}" destId="{0D59FD37-161B-4E3D-94C3-864476DB87FD}" srcOrd="5" destOrd="0" presId="urn:microsoft.com/office/officeart/2008/layout/HorizontalMultiLevelHierarchy"/>
    <dgm:cxn modelId="{ADF8FAFC-E49E-4E23-BCB8-7446D7EDC245}" type="presParOf" srcId="{0D59FD37-161B-4E3D-94C3-864476DB87FD}" destId="{9AFA54D5-D946-41CA-A23C-CB892A864F49}" srcOrd="0" destOrd="0" presId="urn:microsoft.com/office/officeart/2008/layout/HorizontalMultiLevelHierarchy"/>
    <dgm:cxn modelId="{7E97BE67-1A64-43CA-A4A6-238E6B2B5514}" type="presParOf" srcId="{0D59FD37-161B-4E3D-94C3-864476DB87FD}" destId="{27E1DD18-E1B5-49B7-9622-1B43FC080E90}" srcOrd="1" destOrd="0" presId="urn:microsoft.com/office/officeart/2008/layout/HorizontalMultiLevelHierarchy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B4BC71-1B8F-44E2-AA5A-5135EF15D543}" type="doc">
      <dgm:prSet loTypeId="urn:microsoft.com/office/officeart/2005/8/layout/target3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D6E9D9EF-ACA3-4A2A-BCC0-92709DA03D10}">
      <dgm:prSet phldrT="[文本]"/>
      <dgm:spPr/>
      <dgm:t>
        <a:bodyPr/>
        <a:lstStyle/>
        <a:p>
          <a:r>
            <a:rPr lang="zh-CN" dirty="0" smtClean="0"/>
            <a:t>客服类</a:t>
          </a:r>
          <a:endParaRPr lang="zh-CN" altLang="en-US" dirty="0"/>
        </a:p>
      </dgm:t>
    </dgm:pt>
    <dgm:pt modelId="{2E0719EB-451F-4956-A72A-8BD081E1063C}" type="parTrans" cxnId="{BB102178-2115-42C3-B826-CDF224EFA46C}">
      <dgm:prSet/>
      <dgm:spPr/>
      <dgm:t>
        <a:bodyPr/>
        <a:lstStyle/>
        <a:p>
          <a:endParaRPr lang="zh-CN" altLang="en-US"/>
        </a:p>
      </dgm:t>
    </dgm:pt>
    <dgm:pt modelId="{99587D75-1168-4573-A13E-5D8804ACFD1B}" type="sibTrans" cxnId="{BB102178-2115-42C3-B826-CDF224EFA46C}">
      <dgm:prSet/>
      <dgm:spPr/>
      <dgm:t>
        <a:bodyPr/>
        <a:lstStyle/>
        <a:p>
          <a:endParaRPr lang="zh-CN" altLang="en-US"/>
        </a:p>
      </dgm:t>
    </dgm:pt>
    <dgm:pt modelId="{7D942E2D-DF4E-4FF1-B0AD-B994B0D931CE}">
      <dgm:prSet phldrT="[文本]"/>
      <dgm:spPr/>
      <dgm:t>
        <a:bodyPr/>
        <a:lstStyle/>
        <a:p>
          <a:r>
            <a:rPr lang="zh-CN" dirty="0" smtClean="0"/>
            <a:t>需求量特别大</a:t>
          </a:r>
          <a:endParaRPr lang="zh-CN" altLang="en-US" dirty="0"/>
        </a:p>
      </dgm:t>
    </dgm:pt>
    <dgm:pt modelId="{076E6CC5-5D97-413E-998B-2605DCF2AC5B}" type="parTrans" cxnId="{2E09004C-C42A-472C-B7F1-8943D9D992C0}">
      <dgm:prSet/>
      <dgm:spPr/>
      <dgm:t>
        <a:bodyPr/>
        <a:lstStyle/>
        <a:p>
          <a:endParaRPr lang="zh-CN" altLang="en-US"/>
        </a:p>
      </dgm:t>
    </dgm:pt>
    <dgm:pt modelId="{8222871D-A128-495B-BA96-50FD46AC3168}" type="sibTrans" cxnId="{2E09004C-C42A-472C-B7F1-8943D9D992C0}">
      <dgm:prSet/>
      <dgm:spPr/>
      <dgm:t>
        <a:bodyPr/>
        <a:lstStyle/>
        <a:p>
          <a:endParaRPr lang="zh-CN" altLang="en-US"/>
        </a:p>
      </dgm:t>
    </dgm:pt>
    <dgm:pt modelId="{D753C72D-0BB1-4833-A2B0-8B97C85515BA}">
      <dgm:prSet phldrT="[文本]"/>
      <dgm:spPr/>
      <dgm:t>
        <a:bodyPr/>
        <a:lstStyle/>
        <a:p>
          <a:r>
            <a:rPr lang="zh-CN" dirty="0" smtClean="0"/>
            <a:t>技术含量低</a:t>
          </a:r>
          <a:endParaRPr lang="zh-CN" altLang="en-US" dirty="0"/>
        </a:p>
      </dgm:t>
    </dgm:pt>
    <dgm:pt modelId="{46919AA7-1606-42C8-A552-98A0288C2D0B}" type="parTrans" cxnId="{52357804-5495-4870-9013-7C8C90928AFC}">
      <dgm:prSet/>
      <dgm:spPr/>
      <dgm:t>
        <a:bodyPr/>
        <a:lstStyle/>
        <a:p>
          <a:endParaRPr lang="zh-CN" altLang="en-US"/>
        </a:p>
      </dgm:t>
    </dgm:pt>
    <dgm:pt modelId="{CA0647B7-53C6-4809-BECA-9D9C3EB3C779}" type="sibTrans" cxnId="{52357804-5495-4870-9013-7C8C90928AFC}">
      <dgm:prSet/>
      <dgm:spPr/>
      <dgm:t>
        <a:bodyPr/>
        <a:lstStyle/>
        <a:p>
          <a:endParaRPr lang="zh-CN" altLang="en-US"/>
        </a:p>
      </dgm:t>
    </dgm:pt>
    <dgm:pt modelId="{5B38E932-8DB6-4DD2-87CC-DEBCE73249E8}">
      <dgm:prSet phldrT="[文本]"/>
      <dgm:spPr/>
      <dgm:t>
        <a:bodyPr/>
        <a:lstStyle/>
        <a:p>
          <a:r>
            <a:rPr lang="zh-CN" dirty="0" smtClean="0"/>
            <a:t>大数据类</a:t>
          </a:r>
          <a:endParaRPr lang="zh-CN" altLang="en-US" dirty="0"/>
        </a:p>
      </dgm:t>
    </dgm:pt>
    <dgm:pt modelId="{F378C741-0986-4DA2-88AC-D3D11C21CBAF}" type="parTrans" cxnId="{060A0BF8-A51B-453F-8E7A-4B18520F27B1}">
      <dgm:prSet/>
      <dgm:spPr/>
      <dgm:t>
        <a:bodyPr/>
        <a:lstStyle/>
        <a:p>
          <a:endParaRPr lang="zh-CN" altLang="en-US"/>
        </a:p>
      </dgm:t>
    </dgm:pt>
    <dgm:pt modelId="{A7303112-D289-4143-A4F7-97248AA20BEC}" type="sibTrans" cxnId="{060A0BF8-A51B-453F-8E7A-4B18520F27B1}">
      <dgm:prSet/>
      <dgm:spPr/>
      <dgm:t>
        <a:bodyPr/>
        <a:lstStyle/>
        <a:p>
          <a:endParaRPr lang="zh-CN" altLang="en-US"/>
        </a:p>
      </dgm:t>
    </dgm:pt>
    <dgm:pt modelId="{FE561BA5-B0BD-4EF4-AE95-641C0AAE706A}">
      <dgm:prSet phldrT="[文本]"/>
      <dgm:spPr/>
      <dgm:t>
        <a:bodyPr/>
        <a:lstStyle/>
        <a:p>
          <a:r>
            <a:rPr lang="zh-CN" dirty="0" smtClean="0"/>
            <a:t>需求量特别大</a:t>
          </a:r>
          <a:endParaRPr lang="zh-CN" altLang="en-US" dirty="0"/>
        </a:p>
      </dgm:t>
    </dgm:pt>
    <dgm:pt modelId="{E679679A-550A-4CFA-8305-7DC9D03CC483}" type="parTrans" cxnId="{51BAE57A-4013-4335-B0B5-9A52CAB257C9}">
      <dgm:prSet/>
      <dgm:spPr/>
      <dgm:t>
        <a:bodyPr/>
        <a:lstStyle/>
        <a:p>
          <a:endParaRPr lang="zh-CN" altLang="en-US"/>
        </a:p>
      </dgm:t>
    </dgm:pt>
    <dgm:pt modelId="{D71F23C6-02F5-4C34-854C-336FA3684D7F}" type="sibTrans" cxnId="{51BAE57A-4013-4335-B0B5-9A52CAB257C9}">
      <dgm:prSet/>
      <dgm:spPr/>
      <dgm:t>
        <a:bodyPr/>
        <a:lstStyle/>
        <a:p>
          <a:endParaRPr lang="zh-CN" altLang="en-US"/>
        </a:p>
      </dgm:t>
    </dgm:pt>
    <dgm:pt modelId="{61FD17BA-7124-44CC-A7D7-23284AB82CA8}">
      <dgm:prSet phldrT="[文本]"/>
      <dgm:spPr/>
      <dgm:t>
        <a:bodyPr/>
        <a:lstStyle/>
        <a:p>
          <a:r>
            <a:rPr lang="zh-CN" dirty="0" smtClean="0"/>
            <a:t>技术含量低</a:t>
          </a:r>
          <a:endParaRPr lang="zh-CN" altLang="en-US" dirty="0"/>
        </a:p>
      </dgm:t>
    </dgm:pt>
    <dgm:pt modelId="{D50C76EB-8DE2-4364-96AD-50E3FB07F150}" type="parTrans" cxnId="{5BDCF9D8-D590-45C1-8DBF-6BFCE118DBED}">
      <dgm:prSet/>
      <dgm:spPr/>
      <dgm:t>
        <a:bodyPr/>
        <a:lstStyle/>
        <a:p>
          <a:endParaRPr lang="zh-CN" altLang="en-US"/>
        </a:p>
      </dgm:t>
    </dgm:pt>
    <dgm:pt modelId="{64E9FC9E-6B8B-494D-8A1C-788ABC46F18D}" type="sibTrans" cxnId="{5BDCF9D8-D590-45C1-8DBF-6BFCE118DBED}">
      <dgm:prSet/>
      <dgm:spPr/>
      <dgm:t>
        <a:bodyPr/>
        <a:lstStyle/>
        <a:p>
          <a:endParaRPr lang="zh-CN" altLang="en-US"/>
        </a:p>
      </dgm:t>
    </dgm:pt>
    <dgm:pt modelId="{43CEECF7-2CD7-4B8F-A37E-7F202A9E049D}">
      <dgm:prSet phldrT="[文本]"/>
      <dgm:spPr/>
      <dgm:t>
        <a:bodyPr/>
        <a:lstStyle/>
        <a:p>
          <a:r>
            <a:rPr lang="zh-CN" dirty="0" smtClean="0"/>
            <a:t>电商运营类</a:t>
          </a:r>
          <a:endParaRPr lang="zh-CN" altLang="en-US" dirty="0"/>
        </a:p>
      </dgm:t>
    </dgm:pt>
    <dgm:pt modelId="{6A79B295-5AD1-41C9-B32F-61C91BA7B970}" type="parTrans" cxnId="{BC9FEFE5-44DA-4C72-8C6E-DFA255A3201E}">
      <dgm:prSet/>
      <dgm:spPr/>
      <dgm:t>
        <a:bodyPr/>
        <a:lstStyle/>
        <a:p>
          <a:endParaRPr lang="zh-CN" altLang="en-US"/>
        </a:p>
      </dgm:t>
    </dgm:pt>
    <dgm:pt modelId="{71DFD8F3-E0CC-4B87-8899-482B7622965C}" type="sibTrans" cxnId="{BC9FEFE5-44DA-4C72-8C6E-DFA255A3201E}">
      <dgm:prSet/>
      <dgm:spPr/>
      <dgm:t>
        <a:bodyPr/>
        <a:lstStyle/>
        <a:p>
          <a:endParaRPr lang="zh-CN" altLang="en-US"/>
        </a:p>
      </dgm:t>
    </dgm:pt>
    <dgm:pt modelId="{A1E4D64C-0EC4-48C5-8B54-E354E2EA5A03}">
      <dgm:prSet phldrT="[文本]"/>
      <dgm:spPr/>
      <dgm:t>
        <a:bodyPr/>
        <a:lstStyle/>
        <a:p>
          <a:r>
            <a:rPr lang="zh-CN" dirty="0" smtClean="0"/>
            <a:t>与电商人才培养方案课程吻合度高</a:t>
          </a:r>
          <a:endParaRPr lang="zh-CN" altLang="en-US" dirty="0"/>
        </a:p>
      </dgm:t>
    </dgm:pt>
    <dgm:pt modelId="{9F7AB365-3D23-474E-B17F-C1571AF471E1}" type="parTrans" cxnId="{6DABED52-E76C-44BA-872B-73ABDA74C4F3}">
      <dgm:prSet/>
      <dgm:spPr/>
      <dgm:t>
        <a:bodyPr/>
        <a:lstStyle/>
        <a:p>
          <a:endParaRPr lang="zh-CN" altLang="en-US"/>
        </a:p>
      </dgm:t>
    </dgm:pt>
    <dgm:pt modelId="{A3B12E67-852C-40F4-8C5E-5C22FE26A9F1}" type="sibTrans" cxnId="{6DABED52-E76C-44BA-872B-73ABDA74C4F3}">
      <dgm:prSet/>
      <dgm:spPr/>
      <dgm:t>
        <a:bodyPr/>
        <a:lstStyle/>
        <a:p>
          <a:endParaRPr lang="zh-CN" altLang="en-US"/>
        </a:p>
      </dgm:t>
    </dgm:pt>
    <dgm:pt modelId="{CB5E4911-60EC-4157-87CA-444F5388BDF7}">
      <dgm:prSet phldrT="[文本]"/>
      <dgm:spPr/>
      <dgm:t>
        <a:bodyPr/>
        <a:lstStyle/>
        <a:p>
          <a:r>
            <a:rPr lang="zh-CN" dirty="0" smtClean="0"/>
            <a:t>电商作图类</a:t>
          </a:r>
          <a:endParaRPr lang="zh-CN" altLang="en-US" dirty="0"/>
        </a:p>
      </dgm:t>
    </dgm:pt>
    <dgm:pt modelId="{675FE918-29A8-4AED-A73D-FC46F1D3C970}" type="parTrans" cxnId="{54FA80CF-92DE-4974-96C1-8EC6990B2C30}">
      <dgm:prSet/>
      <dgm:spPr/>
      <dgm:t>
        <a:bodyPr/>
        <a:lstStyle/>
        <a:p>
          <a:endParaRPr lang="zh-CN" altLang="en-US"/>
        </a:p>
      </dgm:t>
    </dgm:pt>
    <dgm:pt modelId="{0FF82357-23AB-4D89-AF59-52A1E3E70FDC}" type="sibTrans" cxnId="{54FA80CF-92DE-4974-96C1-8EC6990B2C30}">
      <dgm:prSet/>
      <dgm:spPr/>
      <dgm:t>
        <a:bodyPr/>
        <a:lstStyle/>
        <a:p>
          <a:endParaRPr lang="zh-CN" altLang="en-US"/>
        </a:p>
      </dgm:t>
    </dgm:pt>
    <dgm:pt modelId="{947E31DD-1947-4F5C-9C84-538C493B1D7B}">
      <dgm:prSet phldrT="[文本]"/>
      <dgm:spPr/>
      <dgm:t>
        <a:bodyPr/>
        <a:lstStyle/>
        <a:p>
          <a:r>
            <a:rPr lang="en-US" altLang="zh-CN" dirty="0" smtClean="0"/>
            <a:t>PS</a:t>
          </a:r>
          <a:r>
            <a:rPr lang="zh-CN" altLang="en-US" dirty="0" smtClean="0"/>
            <a:t>，</a:t>
          </a:r>
          <a:r>
            <a:rPr lang="zh-CN" dirty="0" smtClean="0"/>
            <a:t>校内教学一般能满足</a:t>
          </a:r>
          <a:endParaRPr lang="zh-CN" altLang="en-US" dirty="0"/>
        </a:p>
      </dgm:t>
    </dgm:pt>
    <dgm:pt modelId="{8C128EF3-FAE8-4B9A-A2B2-741D50491B5D}" type="parTrans" cxnId="{1570CF7D-76AB-4756-94BB-5E1D39C6B566}">
      <dgm:prSet/>
      <dgm:spPr/>
      <dgm:t>
        <a:bodyPr/>
        <a:lstStyle/>
        <a:p>
          <a:endParaRPr lang="zh-CN" altLang="en-US"/>
        </a:p>
      </dgm:t>
    </dgm:pt>
    <dgm:pt modelId="{1F641AE0-1F9E-4E52-8D9A-FFB115DDDD80}" type="sibTrans" cxnId="{1570CF7D-76AB-4756-94BB-5E1D39C6B566}">
      <dgm:prSet/>
      <dgm:spPr/>
      <dgm:t>
        <a:bodyPr/>
        <a:lstStyle/>
        <a:p>
          <a:endParaRPr lang="zh-CN" altLang="en-US"/>
        </a:p>
      </dgm:t>
    </dgm:pt>
    <dgm:pt modelId="{AB62D10D-3E7C-4F1C-97DD-BB1E60787955}">
      <dgm:prSet phldrT="[文本]"/>
      <dgm:spPr/>
      <dgm:t>
        <a:bodyPr/>
        <a:lstStyle/>
        <a:p>
          <a:r>
            <a:rPr lang="en-US" dirty="0" smtClean="0"/>
            <a:t>3D max</a:t>
          </a:r>
          <a:r>
            <a:rPr lang="zh-CN" altLang="en-US" dirty="0" smtClean="0"/>
            <a:t>，</a:t>
          </a:r>
          <a:r>
            <a:rPr lang="zh-CN" dirty="0" smtClean="0"/>
            <a:t>需进行</a:t>
          </a:r>
          <a:r>
            <a:rPr lang="zh-CN" altLang="en-US" dirty="0" smtClean="0"/>
            <a:t>专项</a:t>
          </a:r>
          <a:r>
            <a:rPr lang="zh-CN" dirty="0" smtClean="0"/>
            <a:t>产品制作培训</a:t>
          </a:r>
          <a:endParaRPr lang="zh-CN" altLang="en-US" dirty="0"/>
        </a:p>
      </dgm:t>
    </dgm:pt>
    <dgm:pt modelId="{0042AC21-72ED-4CAF-A857-1FD49C580D42}" type="parTrans" cxnId="{F13CAFB9-D894-4125-A217-BC0FED85E95F}">
      <dgm:prSet/>
      <dgm:spPr/>
      <dgm:t>
        <a:bodyPr/>
        <a:lstStyle/>
        <a:p>
          <a:endParaRPr lang="zh-CN" altLang="en-US"/>
        </a:p>
      </dgm:t>
    </dgm:pt>
    <dgm:pt modelId="{877398A1-F893-4C9F-89D4-12BA9CF36DA7}" type="sibTrans" cxnId="{F13CAFB9-D894-4125-A217-BC0FED85E95F}">
      <dgm:prSet/>
      <dgm:spPr/>
      <dgm:t>
        <a:bodyPr/>
        <a:lstStyle/>
        <a:p>
          <a:endParaRPr lang="zh-CN" altLang="en-US"/>
        </a:p>
      </dgm:t>
    </dgm:pt>
    <dgm:pt modelId="{28B45051-6B50-4133-9000-457AB9F414F0}">
      <dgm:prSet phldrT="[文本]"/>
      <dgm:spPr/>
      <dgm:t>
        <a:bodyPr/>
        <a:lstStyle/>
        <a:p>
          <a:r>
            <a:rPr lang="zh-CN" dirty="0" smtClean="0"/>
            <a:t>动漫类</a:t>
          </a:r>
          <a:endParaRPr lang="zh-CN" altLang="en-US" dirty="0"/>
        </a:p>
      </dgm:t>
    </dgm:pt>
    <dgm:pt modelId="{F35C7AFE-F67A-43F2-9521-9A3F3DBC3884}" type="parTrans" cxnId="{1C8B473E-BF70-44FB-8B43-973C4B79B55D}">
      <dgm:prSet/>
      <dgm:spPr/>
      <dgm:t>
        <a:bodyPr/>
        <a:lstStyle/>
        <a:p>
          <a:endParaRPr lang="zh-CN" altLang="en-US"/>
        </a:p>
      </dgm:t>
    </dgm:pt>
    <dgm:pt modelId="{EC58BE79-F398-4F57-82DF-D9792EFB96D1}" type="sibTrans" cxnId="{1C8B473E-BF70-44FB-8B43-973C4B79B55D}">
      <dgm:prSet/>
      <dgm:spPr/>
      <dgm:t>
        <a:bodyPr/>
        <a:lstStyle/>
        <a:p>
          <a:endParaRPr lang="zh-CN" altLang="en-US"/>
        </a:p>
      </dgm:t>
    </dgm:pt>
    <dgm:pt modelId="{8C7EE645-9E5E-4171-B6E2-2CE6A3EEB644}">
      <dgm:prSet phldrT="[文本]"/>
      <dgm:spPr/>
      <dgm:t>
        <a:bodyPr/>
        <a:lstStyle/>
        <a:p>
          <a:r>
            <a:rPr lang="zh-CN" dirty="0" smtClean="0"/>
            <a:t>企业要求远高于学校教学</a:t>
          </a:r>
          <a:endParaRPr lang="zh-CN" altLang="en-US" dirty="0"/>
        </a:p>
      </dgm:t>
    </dgm:pt>
    <dgm:pt modelId="{B24EE040-1659-4AC7-835A-1BCC998C675B}" type="parTrans" cxnId="{CEC5215C-3F72-4421-9223-609310E39434}">
      <dgm:prSet/>
      <dgm:spPr/>
      <dgm:t>
        <a:bodyPr/>
        <a:lstStyle/>
        <a:p>
          <a:endParaRPr lang="zh-CN" altLang="en-US"/>
        </a:p>
      </dgm:t>
    </dgm:pt>
    <dgm:pt modelId="{7671F61C-943D-46FD-B132-2C85DE0AEA19}" type="sibTrans" cxnId="{CEC5215C-3F72-4421-9223-609310E39434}">
      <dgm:prSet/>
      <dgm:spPr/>
      <dgm:t>
        <a:bodyPr/>
        <a:lstStyle/>
        <a:p>
          <a:endParaRPr lang="zh-CN" altLang="en-US"/>
        </a:p>
      </dgm:t>
    </dgm:pt>
    <dgm:pt modelId="{1E740958-B377-424F-A287-F17290BE62A1}">
      <dgm:prSet phldrT="[文本]"/>
      <dgm:spPr/>
      <dgm:t>
        <a:bodyPr/>
        <a:lstStyle/>
        <a:p>
          <a:r>
            <a:rPr lang="zh-CN" altLang="en-US" dirty="0" smtClean="0"/>
            <a:t>会计</a:t>
          </a:r>
          <a:r>
            <a:rPr lang="zh-CN" dirty="0" smtClean="0"/>
            <a:t>类</a:t>
          </a:r>
          <a:endParaRPr lang="zh-CN" altLang="en-US" dirty="0"/>
        </a:p>
      </dgm:t>
    </dgm:pt>
    <dgm:pt modelId="{70631322-2ED8-4B35-8C4B-FF76EC88B44F}" type="parTrans" cxnId="{B9103B5D-C7B4-4ABF-BB33-D7AE90CAD518}">
      <dgm:prSet/>
      <dgm:spPr/>
      <dgm:t>
        <a:bodyPr/>
        <a:lstStyle/>
        <a:p>
          <a:endParaRPr lang="zh-CN" altLang="en-US"/>
        </a:p>
      </dgm:t>
    </dgm:pt>
    <dgm:pt modelId="{1C5CCD0D-90B1-4CC8-AC9D-4E6A609397E5}" type="sibTrans" cxnId="{B9103B5D-C7B4-4ABF-BB33-D7AE90CAD518}">
      <dgm:prSet/>
      <dgm:spPr/>
      <dgm:t>
        <a:bodyPr/>
        <a:lstStyle/>
        <a:p>
          <a:endParaRPr lang="zh-CN" altLang="en-US"/>
        </a:p>
      </dgm:t>
    </dgm:pt>
    <dgm:pt modelId="{96A9ED5B-5913-4AE5-951E-7A434ABF6E75}">
      <dgm:prSet phldrT="[文本]"/>
      <dgm:spPr/>
      <dgm:t>
        <a:bodyPr/>
        <a:lstStyle/>
        <a:p>
          <a:r>
            <a:rPr lang="en-US" dirty="0" smtClean="0"/>
            <a:t>VR</a:t>
          </a:r>
          <a:r>
            <a:rPr lang="zh-CN" dirty="0" smtClean="0"/>
            <a:t>产品类</a:t>
          </a:r>
          <a:endParaRPr lang="zh-CN" altLang="en-US" dirty="0"/>
        </a:p>
      </dgm:t>
    </dgm:pt>
    <dgm:pt modelId="{AA573521-BBF9-45ED-8709-0A82F3DF660B}" type="parTrans" cxnId="{3EFD0E13-F098-41A7-8F54-B1281045DE9D}">
      <dgm:prSet/>
      <dgm:spPr/>
      <dgm:t>
        <a:bodyPr/>
        <a:lstStyle/>
        <a:p>
          <a:endParaRPr lang="zh-CN" altLang="en-US"/>
        </a:p>
      </dgm:t>
    </dgm:pt>
    <dgm:pt modelId="{4BCF09F6-4FC6-41E1-96AF-4731CF3D994C}" type="sibTrans" cxnId="{3EFD0E13-F098-41A7-8F54-B1281045DE9D}">
      <dgm:prSet/>
      <dgm:spPr/>
      <dgm:t>
        <a:bodyPr/>
        <a:lstStyle/>
        <a:p>
          <a:endParaRPr lang="zh-CN" altLang="en-US"/>
        </a:p>
      </dgm:t>
    </dgm:pt>
    <dgm:pt modelId="{1FF77B8B-F8D5-4616-BD2D-9E161FA689A6}">
      <dgm:prSet phldrT="[文本]"/>
      <dgm:spPr/>
      <dgm:t>
        <a:bodyPr/>
        <a:lstStyle/>
        <a:p>
          <a:r>
            <a:rPr lang="zh-CN" dirty="0" smtClean="0"/>
            <a:t>人员较稳定，很少有招聘需求</a:t>
          </a:r>
          <a:endParaRPr lang="zh-CN" altLang="en-US" dirty="0"/>
        </a:p>
      </dgm:t>
    </dgm:pt>
    <dgm:pt modelId="{5485DE71-E07F-4EB1-BC1C-042581B2379D}" type="parTrans" cxnId="{000EF35D-2990-49DB-A1FA-5E688775850E}">
      <dgm:prSet/>
      <dgm:spPr/>
      <dgm:t>
        <a:bodyPr/>
        <a:lstStyle/>
        <a:p>
          <a:endParaRPr lang="zh-CN" altLang="en-US"/>
        </a:p>
      </dgm:t>
    </dgm:pt>
    <dgm:pt modelId="{0289BC9B-D73D-4AA1-83B8-C144D94AA395}" type="sibTrans" cxnId="{000EF35D-2990-49DB-A1FA-5E688775850E}">
      <dgm:prSet/>
      <dgm:spPr/>
      <dgm:t>
        <a:bodyPr/>
        <a:lstStyle/>
        <a:p>
          <a:endParaRPr lang="zh-CN" altLang="en-US"/>
        </a:p>
      </dgm:t>
    </dgm:pt>
    <dgm:pt modelId="{B2082722-06A9-4B10-94A6-F968C09F5222}">
      <dgm:prSet phldrT="[文本]"/>
      <dgm:spPr/>
      <dgm:t>
        <a:bodyPr/>
        <a:lstStyle/>
        <a:p>
          <a:endParaRPr lang="zh-CN" altLang="en-US" dirty="0"/>
        </a:p>
      </dgm:t>
    </dgm:pt>
    <dgm:pt modelId="{0B89E008-134B-4D1A-940C-1B9922C976BF}" type="parTrans" cxnId="{846E798C-A2D5-450F-BCF6-D02D65D0A44E}">
      <dgm:prSet/>
      <dgm:spPr/>
      <dgm:t>
        <a:bodyPr/>
        <a:lstStyle/>
        <a:p>
          <a:endParaRPr lang="zh-CN" altLang="en-US"/>
        </a:p>
      </dgm:t>
    </dgm:pt>
    <dgm:pt modelId="{522CA84F-9559-4390-B54E-680855F993A5}" type="sibTrans" cxnId="{846E798C-A2D5-450F-BCF6-D02D65D0A44E}">
      <dgm:prSet/>
      <dgm:spPr/>
      <dgm:t>
        <a:bodyPr/>
        <a:lstStyle/>
        <a:p>
          <a:endParaRPr lang="zh-CN" altLang="en-US"/>
        </a:p>
      </dgm:t>
    </dgm:pt>
    <dgm:pt modelId="{1B81C3C7-6150-4430-92BC-6D1B1067D75C}">
      <dgm:prSet phldrT="[文本]"/>
      <dgm:spPr/>
      <dgm:t>
        <a:bodyPr/>
        <a:lstStyle/>
        <a:p>
          <a:r>
            <a:rPr lang="zh-CN" dirty="0" smtClean="0"/>
            <a:t>岗位需求量大，但人才稀缺</a:t>
          </a:r>
          <a:endParaRPr lang="zh-CN" altLang="en-US" dirty="0"/>
        </a:p>
      </dgm:t>
    </dgm:pt>
    <dgm:pt modelId="{6C356CB8-BB3B-48AC-A7BD-D960CF362425}" type="parTrans" cxnId="{6915B370-7403-4C29-93C6-E06264C694B4}">
      <dgm:prSet/>
      <dgm:spPr/>
      <dgm:t>
        <a:bodyPr/>
        <a:lstStyle/>
        <a:p>
          <a:endParaRPr lang="zh-CN" altLang="en-US"/>
        </a:p>
      </dgm:t>
    </dgm:pt>
    <dgm:pt modelId="{F8343469-2EA3-452B-A94B-D1F341A5CC5C}" type="sibTrans" cxnId="{6915B370-7403-4C29-93C6-E06264C694B4}">
      <dgm:prSet/>
      <dgm:spPr/>
      <dgm:t>
        <a:bodyPr/>
        <a:lstStyle/>
        <a:p>
          <a:endParaRPr lang="zh-CN" altLang="en-US"/>
        </a:p>
      </dgm:t>
    </dgm:pt>
    <dgm:pt modelId="{D3C9AB8D-4E66-4D54-87E4-20304CD0E1C8}" type="pres">
      <dgm:prSet presAssocID="{D4B4BC71-1B8F-44E2-AA5A-5135EF15D54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83ACF3B-29FF-4C06-95DB-05F979BAEDB0}" type="pres">
      <dgm:prSet presAssocID="{D6E9D9EF-ACA3-4A2A-BCC0-92709DA03D10}" presName="circle1" presStyleLbl="node1" presStyleIdx="0" presStyleCnt="7" custScaleX="106791" custScaleY="102361" custLinFactNeighborX="337" custLinFactNeighborY="-8680"/>
      <dgm:spPr/>
    </dgm:pt>
    <dgm:pt modelId="{31C54FB8-6BBF-49F2-9952-945CDEE82AEA}" type="pres">
      <dgm:prSet presAssocID="{D6E9D9EF-ACA3-4A2A-BCC0-92709DA03D10}" presName="space" presStyleCnt="0"/>
      <dgm:spPr/>
    </dgm:pt>
    <dgm:pt modelId="{1A0C830E-6D1E-4413-8CF6-FF5283AD66F2}" type="pres">
      <dgm:prSet presAssocID="{D6E9D9EF-ACA3-4A2A-BCC0-92709DA03D10}" presName="rect1" presStyleLbl="alignAcc1" presStyleIdx="0" presStyleCnt="7" custLinFactNeighborX="53" custLinFactNeighborY="-9524"/>
      <dgm:spPr/>
      <dgm:t>
        <a:bodyPr/>
        <a:lstStyle/>
        <a:p>
          <a:endParaRPr lang="zh-CN" altLang="en-US"/>
        </a:p>
      </dgm:t>
    </dgm:pt>
    <dgm:pt modelId="{F9F8C4FC-A3FC-466C-8C18-660A2A8246AE}" type="pres">
      <dgm:prSet presAssocID="{5B38E932-8DB6-4DD2-87CC-DEBCE73249E8}" presName="vertSpace2" presStyleLbl="node1" presStyleIdx="0" presStyleCnt="7"/>
      <dgm:spPr/>
    </dgm:pt>
    <dgm:pt modelId="{FCF8F51F-FD0A-4D13-9965-319E46981063}" type="pres">
      <dgm:prSet presAssocID="{5B38E932-8DB6-4DD2-87CC-DEBCE73249E8}" presName="circle2" presStyleLbl="node1" presStyleIdx="1" presStyleCnt="7" custLinFactNeighborX="0" custLinFactNeighborY="-11204"/>
      <dgm:spPr/>
    </dgm:pt>
    <dgm:pt modelId="{FB7B0F6A-D963-4A4C-BCA8-DED4AA4B97D7}" type="pres">
      <dgm:prSet presAssocID="{5B38E932-8DB6-4DD2-87CC-DEBCE73249E8}" presName="rect2" presStyleLbl="alignAcc1" presStyleIdx="1" presStyleCnt="7" custLinFactNeighborX="0" custLinFactNeighborY="-11204"/>
      <dgm:spPr/>
      <dgm:t>
        <a:bodyPr/>
        <a:lstStyle/>
        <a:p>
          <a:endParaRPr lang="zh-CN" altLang="en-US"/>
        </a:p>
      </dgm:t>
    </dgm:pt>
    <dgm:pt modelId="{A693DE2C-294B-4AFF-8890-0C1C2ABFAE33}" type="pres">
      <dgm:prSet presAssocID="{43CEECF7-2CD7-4B8F-A37E-7F202A9E049D}" presName="vertSpace3" presStyleLbl="node1" presStyleIdx="1" presStyleCnt="7"/>
      <dgm:spPr/>
    </dgm:pt>
    <dgm:pt modelId="{7310FE7D-A881-4A67-941E-457EE7607730}" type="pres">
      <dgm:prSet presAssocID="{43CEECF7-2CD7-4B8F-A37E-7F202A9E049D}" presName="circle3" presStyleLbl="node1" presStyleIdx="2" presStyleCnt="7" custLinFactNeighborX="0" custLinFactNeighborY="-13604"/>
      <dgm:spPr/>
    </dgm:pt>
    <dgm:pt modelId="{FB658E49-A189-4148-B1A8-1C46751F1060}" type="pres">
      <dgm:prSet presAssocID="{43CEECF7-2CD7-4B8F-A37E-7F202A9E049D}" presName="rect3" presStyleLbl="alignAcc1" presStyleIdx="2" presStyleCnt="7" custScaleY="100000" custLinFactNeighborX="0" custLinFactNeighborY="-13604"/>
      <dgm:spPr/>
      <dgm:t>
        <a:bodyPr/>
        <a:lstStyle/>
        <a:p>
          <a:endParaRPr lang="zh-CN" altLang="en-US"/>
        </a:p>
      </dgm:t>
    </dgm:pt>
    <dgm:pt modelId="{F725DB28-1890-4226-88C8-0E7D4EBA52CF}" type="pres">
      <dgm:prSet presAssocID="{CB5E4911-60EC-4157-87CA-444F5388BDF7}" presName="vertSpace4" presStyleLbl="node1" presStyleIdx="2" presStyleCnt="7"/>
      <dgm:spPr/>
    </dgm:pt>
    <dgm:pt modelId="{0487CA9B-7BB7-4FEB-A611-D571EC2FD89E}" type="pres">
      <dgm:prSet presAssocID="{CB5E4911-60EC-4157-87CA-444F5388BDF7}" presName="circle4" presStyleLbl="node1" presStyleIdx="3" presStyleCnt="7" custLinFactNeighborX="1" custLinFactNeighborY="-17315"/>
      <dgm:spPr/>
    </dgm:pt>
    <dgm:pt modelId="{357C00C1-49D2-49C6-BFE1-D9703F99B203}" type="pres">
      <dgm:prSet presAssocID="{CB5E4911-60EC-4157-87CA-444F5388BDF7}" presName="rect4" presStyleLbl="alignAcc1" presStyleIdx="3" presStyleCnt="7" custScaleY="99612" custLinFactNeighborX="0" custLinFactNeighborY="-17315"/>
      <dgm:spPr/>
      <dgm:t>
        <a:bodyPr/>
        <a:lstStyle/>
        <a:p>
          <a:endParaRPr lang="zh-CN" altLang="en-US"/>
        </a:p>
      </dgm:t>
    </dgm:pt>
    <dgm:pt modelId="{E8BE628C-C8A9-4A99-B03A-43B858A04140}" type="pres">
      <dgm:prSet presAssocID="{28B45051-6B50-4133-9000-457AB9F414F0}" presName="vertSpace5" presStyleLbl="node1" presStyleIdx="3" presStyleCnt="7"/>
      <dgm:spPr/>
    </dgm:pt>
    <dgm:pt modelId="{A732D920-4295-4613-A238-EDCFCEB442FB}" type="pres">
      <dgm:prSet presAssocID="{28B45051-6B50-4133-9000-457AB9F414F0}" presName="circle5" presStyleLbl="node1" presStyleIdx="4" presStyleCnt="7" custLinFactNeighborX="1" custLinFactNeighborY="-23808"/>
      <dgm:spPr/>
    </dgm:pt>
    <dgm:pt modelId="{C2A7AD22-9709-47A4-BDAB-A4EBDC6E55DE}" type="pres">
      <dgm:prSet presAssocID="{28B45051-6B50-4133-9000-457AB9F414F0}" presName="rect5" presStyleLbl="alignAcc1" presStyleIdx="4" presStyleCnt="7" custLinFactNeighborX="0" custLinFactNeighborY="-23808"/>
      <dgm:spPr/>
      <dgm:t>
        <a:bodyPr/>
        <a:lstStyle/>
        <a:p>
          <a:endParaRPr lang="zh-CN" altLang="en-US"/>
        </a:p>
      </dgm:t>
    </dgm:pt>
    <dgm:pt modelId="{2C8D1247-1033-4560-A101-114C108C6AA0}" type="pres">
      <dgm:prSet presAssocID="{1E740958-B377-424F-A287-F17290BE62A1}" presName="vertSpace6" presStyleLbl="node1" presStyleIdx="4" presStyleCnt="7"/>
      <dgm:spPr/>
    </dgm:pt>
    <dgm:pt modelId="{FFF91367-E13C-47EE-B048-056CB1D7B5DD}" type="pres">
      <dgm:prSet presAssocID="{1E740958-B377-424F-A287-F17290BE62A1}" presName="circle6" presStyleLbl="node1" presStyleIdx="5" presStyleCnt="7" custLinFactNeighborX="1" custLinFactNeighborY="-38092"/>
      <dgm:spPr/>
    </dgm:pt>
    <dgm:pt modelId="{B35CF127-8C2C-49D8-B069-F314C3124B8E}" type="pres">
      <dgm:prSet presAssocID="{1E740958-B377-424F-A287-F17290BE62A1}" presName="rect6" presStyleLbl="alignAcc1" presStyleIdx="5" presStyleCnt="7" custLinFactNeighborX="0" custLinFactNeighborY="-38092"/>
      <dgm:spPr/>
      <dgm:t>
        <a:bodyPr/>
        <a:lstStyle/>
        <a:p>
          <a:endParaRPr lang="zh-CN" altLang="en-US"/>
        </a:p>
      </dgm:t>
    </dgm:pt>
    <dgm:pt modelId="{004B1620-4B39-4E4F-9650-4A39A3DB4970}" type="pres">
      <dgm:prSet presAssocID="{96A9ED5B-5913-4AE5-951E-7A434ABF6E75}" presName="vertSpace7" presStyleLbl="node1" presStyleIdx="5" presStyleCnt="7"/>
      <dgm:spPr/>
    </dgm:pt>
    <dgm:pt modelId="{0CFB56D9-E3E2-498D-8BE2-0D568706E587}" type="pres">
      <dgm:prSet presAssocID="{96A9ED5B-5913-4AE5-951E-7A434ABF6E75}" presName="circle7" presStyleLbl="node1" presStyleIdx="6" presStyleCnt="7" custLinFactNeighborX="3" custLinFactNeighborY="-95230"/>
      <dgm:spPr/>
    </dgm:pt>
    <dgm:pt modelId="{4168FEE4-078D-499F-8C20-E0E8C5813714}" type="pres">
      <dgm:prSet presAssocID="{96A9ED5B-5913-4AE5-951E-7A434ABF6E75}" presName="rect7" presStyleLbl="alignAcc1" presStyleIdx="6" presStyleCnt="7" custLinFactNeighborX="0" custLinFactNeighborY="-99479"/>
      <dgm:spPr/>
      <dgm:t>
        <a:bodyPr/>
        <a:lstStyle/>
        <a:p>
          <a:endParaRPr lang="zh-CN" altLang="en-US"/>
        </a:p>
      </dgm:t>
    </dgm:pt>
    <dgm:pt modelId="{9A38D356-7EE5-45EB-846A-FED7947B12A4}" type="pres">
      <dgm:prSet presAssocID="{D6E9D9EF-ACA3-4A2A-BCC0-92709DA03D10}" presName="rect1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0996DD-4DA3-4FF7-8A07-0D2D2BCAD005}" type="pres">
      <dgm:prSet presAssocID="{D6E9D9EF-ACA3-4A2A-BCC0-92709DA03D10}" presName="rect1ChTx" presStyleLbl="alignAcc1" presStyleIdx="6" presStyleCnt="7" custLinFactNeighborX="0" custLinFactNeighborY="-95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5A714D-09B3-4EAB-B90C-9273A91F1657}" type="pres">
      <dgm:prSet presAssocID="{5B38E932-8DB6-4DD2-87CC-DEBCE73249E8}" presName="rect2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03E7C1-36C7-4B5E-9FFA-B0007C36617D}" type="pres">
      <dgm:prSet presAssocID="{5B38E932-8DB6-4DD2-87CC-DEBCE73249E8}" presName="rect2ChTx" presStyleLbl="alignAcc1" presStyleIdx="6" presStyleCnt="7" custLinFactNeighborX="0" custLinFactNeighborY="-95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285657-2496-4D31-A828-3A789BFA66C1}" type="pres">
      <dgm:prSet presAssocID="{43CEECF7-2CD7-4B8F-A37E-7F202A9E049D}" presName="rect3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D70EE5-808E-4EE6-8DD9-1AA9CFB21F5C}" type="pres">
      <dgm:prSet presAssocID="{43CEECF7-2CD7-4B8F-A37E-7F202A9E049D}" presName="rect3ChTx" presStyleLbl="alignAcc1" presStyleIdx="6" presStyleCnt="7" custLinFactNeighborX="0" custLinFactNeighborY="-95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2D6F8D-CE4B-4D65-A95A-0AF323F30EAD}" type="pres">
      <dgm:prSet presAssocID="{CB5E4911-60EC-4157-87CA-444F5388BDF7}" presName="rect4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609FBB-8DB8-4C5B-A197-584F5C013829}" type="pres">
      <dgm:prSet presAssocID="{CB5E4911-60EC-4157-87CA-444F5388BDF7}" presName="rect4ChTx" presStyleLbl="alignAcc1" presStyleIdx="6" presStyleCnt="7" custLinFactNeighborX="0" custLinFactNeighborY="-952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FD5344-F54E-4FE9-A820-F3FF3418B73B}" type="pres">
      <dgm:prSet presAssocID="{28B45051-6B50-4133-9000-457AB9F414F0}" presName="rect5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440A52-359D-4D93-857B-60713582330B}" type="pres">
      <dgm:prSet presAssocID="{28B45051-6B50-4133-9000-457AB9F414F0}" presName="rect5ChTx" presStyleLbl="alignAcc1" presStyleIdx="6" presStyleCnt="7" custLinFactNeighborX="0" custLinFactNeighborY="-95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2EB749-6EDE-4CA9-9676-C31DF3636A1F}" type="pres">
      <dgm:prSet presAssocID="{1E740958-B377-424F-A287-F17290BE62A1}" presName="rect6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FE23CB-976A-459C-8B24-F873A80984CD}" type="pres">
      <dgm:prSet presAssocID="{1E740958-B377-424F-A287-F17290BE62A1}" presName="rect6ChTx" presStyleLbl="alignAcc1" presStyleIdx="6" presStyleCnt="7" custLinFactNeighborX="0" custLinFactNeighborY="-95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1A654E-A5DC-437C-A812-F36E7B2A1639}" type="pres">
      <dgm:prSet presAssocID="{96A9ED5B-5913-4AE5-951E-7A434ABF6E75}" presName="rect7ParTx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D6A8F6-A453-4091-9F3C-7A8338DCBDCC}" type="pres">
      <dgm:prSet presAssocID="{96A9ED5B-5913-4AE5-951E-7A434ABF6E75}" presName="rect7ChTx" presStyleLbl="alignAcc1" presStyleIdx="6" presStyleCnt="7" custLinFactNeighborX="0" custLinFactNeighborY="-95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3CAFB9-D894-4125-A217-BC0FED85E95F}" srcId="{CB5E4911-60EC-4157-87CA-444F5388BDF7}" destId="{AB62D10D-3E7C-4F1C-97DD-BB1E60787955}" srcOrd="1" destOrd="0" parTransId="{0042AC21-72ED-4CAF-A857-1FD49C580D42}" sibTransId="{877398A1-F893-4C9F-89D4-12BA9CF36DA7}"/>
    <dgm:cxn modelId="{C6ECC365-94EE-4EB4-8CB7-F9DA003104DB}" type="presOf" srcId="{8C7EE645-9E5E-4171-B6E2-2CE6A3EEB644}" destId="{9A440A52-359D-4D93-857B-60713582330B}" srcOrd="0" destOrd="0" presId="urn:microsoft.com/office/officeart/2005/8/layout/target3"/>
    <dgm:cxn modelId="{B005F44D-D676-48A2-87E9-CE26E1063532}" type="presOf" srcId="{CB5E4911-60EC-4157-87CA-444F5388BDF7}" destId="{357C00C1-49D2-49C6-BFE1-D9703F99B203}" srcOrd="0" destOrd="0" presId="urn:microsoft.com/office/officeart/2005/8/layout/target3"/>
    <dgm:cxn modelId="{000EF35D-2990-49DB-A1FA-5E688775850E}" srcId="{1E740958-B377-424F-A287-F17290BE62A1}" destId="{1FF77B8B-F8D5-4616-BD2D-9E161FA689A6}" srcOrd="0" destOrd="0" parTransId="{5485DE71-E07F-4EB1-BC1C-042581B2379D}" sibTransId="{0289BC9B-D73D-4AA1-83B8-C144D94AA395}"/>
    <dgm:cxn modelId="{67E1ACAA-5FA7-42D0-8655-F015E8B7F67E}" type="presOf" srcId="{D4B4BC71-1B8F-44E2-AA5A-5135EF15D543}" destId="{D3C9AB8D-4E66-4D54-87E4-20304CD0E1C8}" srcOrd="0" destOrd="0" presId="urn:microsoft.com/office/officeart/2005/8/layout/target3"/>
    <dgm:cxn modelId="{1C8B473E-BF70-44FB-8B43-973C4B79B55D}" srcId="{D4B4BC71-1B8F-44E2-AA5A-5135EF15D543}" destId="{28B45051-6B50-4133-9000-457AB9F414F0}" srcOrd="4" destOrd="0" parTransId="{F35C7AFE-F67A-43F2-9521-9A3F3DBC3884}" sibTransId="{EC58BE79-F398-4F57-82DF-D9792EFB96D1}"/>
    <dgm:cxn modelId="{BC9FEFE5-44DA-4C72-8C6E-DFA255A3201E}" srcId="{D4B4BC71-1B8F-44E2-AA5A-5135EF15D543}" destId="{43CEECF7-2CD7-4B8F-A37E-7F202A9E049D}" srcOrd="2" destOrd="0" parTransId="{6A79B295-5AD1-41C9-B32F-61C91BA7B970}" sibTransId="{71DFD8F3-E0CC-4B87-8899-482B7622965C}"/>
    <dgm:cxn modelId="{52357804-5495-4870-9013-7C8C90928AFC}" srcId="{D6E9D9EF-ACA3-4A2A-BCC0-92709DA03D10}" destId="{D753C72D-0BB1-4833-A2B0-8B97C85515BA}" srcOrd="1" destOrd="0" parTransId="{46919AA7-1606-42C8-A552-98A0288C2D0B}" sibTransId="{CA0647B7-53C6-4809-BECA-9D9C3EB3C779}"/>
    <dgm:cxn modelId="{996F2340-EFED-440C-B776-FFB0D7C83CD9}" type="presOf" srcId="{D6E9D9EF-ACA3-4A2A-BCC0-92709DA03D10}" destId="{9A38D356-7EE5-45EB-846A-FED7947B12A4}" srcOrd="1" destOrd="0" presId="urn:microsoft.com/office/officeart/2005/8/layout/target3"/>
    <dgm:cxn modelId="{7800F0CB-75F1-4853-A119-75C3AFE4835F}" type="presOf" srcId="{AB62D10D-3E7C-4F1C-97DD-BB1E60787955}" destId="{AE609FBB-8DB8-4C5B-A197-584F5C013829}" srcOrd="0" destOrd="1" presId="urn:microsoft.com/office/officeart/2005/8/layout/target3"/>
    <dgm:cxn modelId="{8AD63EF1-A0F8-464C-8D60-4DD3D882FC78}" type="presOf" srcId="{61FD17BA-7124-44CC-A7D7-23284AB82CA8}" destId="{B303E7C1-36C7-4B5E-9FFA-B0007C36617D}" srcOrd="0" destOrd="1" presId="urn:microsoft.com/office/officeart/2005/8/layout/target3"/>
    <dgm:cxn modelId="{D6A0CE14-5829-4D80-9FEB-3F821C0E2589}" type="presOf" srcId="{5B38E932-8DB6-4DD2-87CC-DEBCE73249E8}" destId="{9C5A714D-09B3-4EAB-B90C-9273A91F1657}" srcOrd="1" destOrd="0" presId="urn:microsoft.com/office/officeart/2005/8/layout/target3"/>
    <dgm:cxn modelId="{54FA80CF-92DE-4974-96C1-8EC6990B2C30}" srcId="{D4B4BC71-1B8F-44E2-AA5A-5135EF15D543}" destId="{CB5E4911-60EC-4157-87CA-444F5388BDF7}" srcOrd="3" destOrd="0" parTransId="{675FE918-29A8-4AED-A73D-FC46F1D3C970}" sibTransId="{0FF82357-23AB-4D89-AF59-52A1E3E70FDC}"/>
    <dgm:cxn modelId="{B0FD9A38-5DD9-45B5-89DB-786705DF8D54}" type="presOf" srcId="{1E740958-B377-424F-A287-F17290BE62A1}" destId="{B35CF127-8C2C-49D8-B069-F314C3124B8E}" srcOrd="0" destOrd="0" presId="urn:microsoft.com/office/officeart/2005/8/layout/target3"/>
    <dgm:cxn modelId="{A68ECC8B-DAF8-4479-8B05-9A64128ABC29}" type="presOf" srcId="{5B38E932-8DB6-4DD2-87CC-DEBCE73249E8}" destId="{FB7B0F6A-D963-4A4C-BCA8-DED4AA4B97D7}" srcOrd="0" destOrd="0" presId="urn:microsoft.com/office/officeart/2005/8/layout/target3"/>
    <dgm:cxn modelId="{BB102178-2115-42C3-B826-CDF224EFA46C}" srcId="{D4B4BC71-1B8F-44E2-AA5A-5135EF15D543}" destId="{D6E9D9EF-ACA3-4A2A-BCC0-92709DA03D10}" srcOrd="0" destOrd="0" parTransId="{2E0719EB-451F-4956-A72A-8BD081E1063C}" sibTransId="{99587D75-1168-4573-A13E-5D8804ACFD1B}"/>
    <dgm:cxn modelId="{D7483CCE-27D5-4A13-8197-82FD35AA153F}" type="presOf" srcId="{D753C72D-0BB1-4833-A2B0-8B97C85515BA}" destId="{E30996DD-4DA3-4FF7-8A07-0D2D2BCAD005}" srcOrd="0" destOrd="1" presId="urn:microsoft.com/office/officeart/2005/8/layout/target3"/>
    <dgm:cxn modelId="{94D068AE-8E50-4E46-BC1E-CD6BDED5C598}" type="presOf" srcId="{A1E4D64C-0EC4-48C5-8B54-E354E2EA5A03}" destId="{B6D70EE5-808E-4EE6-8DD9-1AA9CFB21F5C}" srcOrd="0" destOrd="0" presId="urn:microsoft.com/office/officeart/2005/8/layout/target3"/>
    <dgm:cxn modelId="{0F21E65F-94E1-4438-980C-E1BD21DE6483}" type="presOf" srcId="{947E31DD-1947-4F5C-9C84-538C493B1D7B}" destId="{AE609FBB-8DB8-4C5B-A197-584F5C013829}" srcOrd="0" destOrd="0" presId="urn:microsoft.com/office/officeart/2005/8/layout/target3"/>
    <dgm:cxn modelId="{846E798C-A2D5-450F-BCF6-D02D65D0A44E}" srcId="{D4B4BC71-1B8F-44E2-AA5A-5135EF15D543}" destId="{B2082722-06A9-4B10-94A6-F968C09F5222}" srcOrd="7" destOrd="0" parTransId="{0B89E008-134B-4D1A-940C-1B9922C976BF}" sibTransId="{522CA84F-9559-4390-B54E-680855F993A5}"/>
    <dgm:cxn modelId="{3EFD0E13-F098-41A7-8F54-B1281045DE9D}" srcId="{D4B4BC71-1B8F-44E2-AA5A-5135EF15D543}" destId="{96A9ED5B-5913-4AE5-951E-7A434ABF6E75}" srcOrd="6" destOrd="0" parTransId="{AA573521-BBF9-45ED-8709-0A82F3DF660B}" sibTransId="{4BCF09F6-4FC6-41E1-96AF-4731CF3D994C}"/>
    <dgm:cxn modelId="{51C81154-DBF5-470F-ADDE-5D4A91CD2C0C}" type="presOf" srcId="{96A9ED5B-5913-4AE5-951E-7A434ABF6E75}" destId="{4168FEE4-078D-499F-8C20-E0E8C5813714}" srcOrd="0" destOrd="0" presId="urn:microsoft.com/office/officeart/2005/8/layout/target3"/>
    <dgm:cxn modelId="{6915B370-7403-4C29-93C6-E06264C694B4}" srcId="{96A9ED5B-5913-4AE5-951E-7A434ABF6E75}" destId="{1B81C3C7-6150-4430-92BC-6D1B1067D75C}" srcOrd="0" destOrd="0" parTransId="{6C356CB8-BB3B-48AC-A7BD-D960CF362425}" sibTransId="{F8343469-2EA3-452B-A94B-D1F341A5CC5C}"/>
    <dgm:cxn modelId="{123E3E7A-0D65-4ECA-9EF0-0D571458C8BE}" type="presOf" srcId="{1B81C3C7-6150-4430-92BC-6D1B1067D75C}" destId="{CBD6A8F6-A453-4091-9F3C-7A8338DCBDCC}" srcOrd="0" destOrd="0" presId="urn:microsoft.com/office/officeart/2005/8/layout/target3"/>
    <dgm:cxn modelId="{E155A873-A825-45B7-906E-C2EE321B8066}" type="presOf" srcId="{7D942E2D-DF4E-4FF1-B0AD-B994B0D931CE}" destId="{E30996DD-4DA3-4FF7-8A07-0D2D2BCAD005}" srcOrd="0" destOrd="0" presId="urn:microsoft.com/office/officeart/2005/8/layout/target3"/>
    <dgm:cxn modelId="{6DABED52-E76C-44BA-872B-73ABDA74C4F3}" srcId="{43CEECF7-2CD7-4B8F-A37E-7F202A9E049D}" destId="{A1E4D64C-0EC4-48C5-8B54-E354E2EA5A03}" srcOrd="0" destOrd="0" parTransId="{9F7AB365-3D23-474E-B17F-C1571AF471E1}" sibTransId="{A3B12E67-852C-40F4-8C5E-5C22FE26A9F1}"/>
    <dgm:cxn modelId="{505403B1-67B1-4D10-9218-5F0953BA9B95}" type="presOf" srcId="{1FF77B8B-F8D5-4616-BD2D-9E161FA689A6}" destId="{52FE23CB-976A-459C-8B24-F873A80984CD}" srcOrd="0" destOrd="0" presId="urn:microsoft.com/office/officeart/2005/8/layout/target3"/>
    <dgm:cxn modelId="{00B89E05-9C85-4638-9807-2DECFC47F08E}" type="presOf" srcId="{28B45051-6B50-4133-9000-457AB9F414F0}" destId="{9BFD5344-F54E-4FE9-A820-F3FF3418B73B}" srcOrd="1" destOrd="0" presId="urn:microsoft.com/office/officeart/2005/8/layout/target3"/>
    <dgm:cxn modelId="{C9CD756D-1C2A-4908-AC46-92203348CBCD}" type="presOf" srcId="{1E740958-B377-424F-A287-F17290BE62A1}" destId="{282EB749-6EDE-4CA9-9676-C31DF3636A1F}" srcOrd="1" destOrd="0" presId="urn:microsoft.com/office/officeart/2005/8/layout/target3"/>
    <dgm:cxn modelId="{51BAE57A-4013-4335-B0B5-9A52CAB257C9}" srcId="{5B38E932-8DB6-4DD2-87CC-DEBCE73249E8}" destId="{FE561BA5-B0BD-4EF4-AE95-641C0AAE706A}" srcOrd="0" destOrd="0" parTransId="{E679679A-550A-4CFA-8305-7DC9D03CC483}" sibTransId="{D71F23C6-02F5-4C34-854C-336FA3684D7F}"/>
    <dgm:cxn modelId="{03189DE6-AD12-4844-9E01-4C748FD86FA8}" type="presOf" srcId="{D6E9D9EF-ACA3-4A2A-BCC0-92709DA03D10}" destId="{1A0C830E-6D1E-4413-8CF6-FF5283AD66F2}" srcOrd="0" destOrd="0" presId="urn:microsoft.com/office/officeart/2005/8/layout/target3"/>
    <dgm:cxn modelId="{5BDCF9D8-D590-45C1-8DBF-6BFCE118DBED}" srcId="{5B38E932-8DB6-4DD2-87CC-DEBCE73249E8}" destId="{61FD17BA-7124-44CC-A7D7-23284AB82CA8}" srcOrd="1" destOrd="0" parTransId="{D50C76EB-8DE2-4364-96AD-50E3FB07F150}" sibTransId="{64E9FC9E-6B8B-494D-8A1C-788ABC46F18D}"/>
    <dgm:cxn modelId="{CEC5215C-3F72-4421-9223-609310E39434}" srcId="{28B45051-6B50-4133-9000-457AB9F414F0}" destId="{8C7EE645-9E5E-4171-B6E2-2CE6A3EEB644}" srcOrd="0" destOrd="0" parTransId="{B24EE040-1659-4AC7-835A-1BCC998C675B}" sibTransId="{7671F61C-943D-46FD-B132-2C85DE0AEA19}"/>
    <dgm:cxn modelId="{1570CF7D-76AB-4756-94BB-5E1D39C6B566}" srcId="{CB5E4911-60EC-4157-87CA-444F5388BDF7}" destId="{947E31DD-1947-4F5C-9C84-538C493B1D7B}" srcOrd="0" destOrd="0" parTransId="{8C128EF3-FAE8-4B9A-A2B2-741D50491B5D}" sibTransId="{1F641AE0-1F9E-4E52-8D9A-FFB115DDDD80}"/>
    <dgm:cxn modelId="{060A0BF8-A51B-453F-8E7A-4B18520F27B1}" srcId="{D4B4BC71-1B8F-44E2-AA5A-5135EF15D543}" destId="{5B38E932-8DB6-4DD2-87CC-DEBCE73249E8}" srcOrd="1" destOrd="0" parTransId="{F378C741-0986-4DA2-88AC-D3D11C21CBAF}" sibTransId="{A7303112-D289-4143-A4F7-97248AA20BEC}"/>
    <dgm:cxn modelId="{B9103B5D-C7B4-4ABF-BB33-D7AE90CAD518}" srcId="{D4B4BC71-1B8F-44E2-AA5A-5135EF15D543}" destId="{1E740958-B377-424F-A287-F17290BE62A1}" srcOrd="5" destOrd="0" parTransId="{70631322-2ED8-4B35-8C4B-FF76EC88B44F}" sibTransId="{1C5CCD0D-90B1-4CC8-AC9D-4E6A609397E5}"/>
    <dgm:cxn modelId="{AD9D27C2-C383-4CE5-8417-9BA12045938D}" type="presOf" srcId="{28B45051-6B50-4133-9000-457AB9F414F0}" destId="{C2A7AD22-9709-47A4-BDAB-A4EBDC6E55DE}" srcOrd="0" destOrd="0" presId="urn:microsoft.com/office/officeart/2005/8/layout/target3"/>
    <dgm:cxn modelId="{BA23496D-0AEA-4752-961F-32B59B36E854}" type="presOf" srcId="{96A9ED5B-5913-4AE5-951E-7A434ABF6E75}" destId="{C71A654E-A5DC-437C-A812-F36E7B2A1639}" srcOrd="1" destOrd="0" presId="urn:microsoft.com/office/officeart/2005/8/layout/target3"/>
    <dgm:cxn modelId="{8B3C4A1D-7F3A-40A0-94C9-E2B926400B4C}" type="presOf" srcId="{FE561BA5-B0BD-4EF4-AE95-641C0AAE706A}" destId="{B303E7C1-36C7-4B5E-9FFA-B0007C36617D}" srcOrd="0" destOrd="0" presId="urn:microsoft.com/office/officeart/2005/8/layout/target3"/>
    <dgm:cxn modelId="{DC99BCB2-7969-4E6C-B427-FF1627D5C315}" type="presOf" srcId="{43CEECF7-2CD7-4B8F-A37E-7F202A9E049D}" destId="{1B285657-2496-4D31-A828-3A789BFA66C1}" srcOrd="1" destOrd="0" presId="urn:microsoft.com/office/officeart/2005/8/layout/target3"/>
    <dgm:cxn modelId="{18153936-916E-4D7A-80D6-D02BBBF3C0D7}" type="presOf" srcId="{43CEECF7-2CD7-4B8F-A37E-7F202A9E049D}" destId="{FB658E49-A189-4148-B1A8-1C46751F1060}" srcOrd="0" destOrd="0" presId="urn:microsoft.com/office/officeart/2005/8/layout/target3"/>
    <dgm:cxn modelId="{9DFE3ED7-7C07-48C5-8852-19A629C75C42}" type="presOf" srcId="{CB5E4911-60EC-4157-87CA-444F5388BDF7}" destId="{962D6F8D-CE4B-4D65-A95A-0AF323F30EAD}" srcOrd="1" destOrd="0" presId="urn:microsoft.com/office/officeart/2005/8/layout/target3"/>
    <dgm:cxn modelId="{2E09004C-C42A-472C-B7F1-8943D9D992C0}" srcId="{D6E9D9EF-ACA3-4A2A-BCC0-92709DA03D10}" destId="{7D942E2D-DF4E-4FF1-B0AD-B994B0D931CE}" srcOrd="0" destOrd="0" parTransId="{076E6CC5-5D97-413E-998B-2605DCF2AC5B}" sibTransId="{8222871D-A128-495B-BA96-50FD46AC3168}"/>
    <dgm:cxn modelId="{CDDA7FAA-0F29-4C5D-AFDC-4A943302393A}" type="presParOf" srcId="{D3C9AB8D-4E66-4D54-87E4-20304CD0E1C8}" destId="{E83ACF3B-29FF-4C06-95DB-05F979BAEDB0}" srcOrd="0" destOrd="0" presId="urn:microsoft.com/office/officeart/2005/8/layout/target3"/>
    <dgm:cxn modelId="{A9CAF113-4ECE-4736-A90A-21717D7BAB11}" type="presParOf" srcId="{D3C9AB8D-4E66-4D54-87E4-20304CD0E1C8}" destId="{31C54FB8-6BBF-49F2-9952-945CDEE82AEA}" srcOrd="1" destOrd="0" presId="urn:microsoft.com/office/officeart/2005/8/layout/target3"/>
    <dgm:cxn modelId="{4AB9616F-218C-4B53-B230-0037EF73F929}" type="presParOf" srcId="{D3C9AB8D-4E66-4D54-87E4-20304CD0E1C8}" destId="{1A0C830E-6D1E-4413-8CF6-FF5283AD66F2}" srcOrd="2" destOrd="0" presId="urn:microsoft.com/office/officeart/2005/8/layout/target3"/>
    <dgm:cxn modelId="{4C92C926-62B8-4B2F-AC0E-C6026246673F}" type="presParOf" srcId="{D3C9AB8D-4E66-4D54-87E4-20304CD0E1C8}" destId="{F9F8C4FC-A3FC-466C-8C18-660A2A8246AE}" srcOrd="3" destOrd="0" presId="urn:microsoft.com/office/officeart/2005/8/layout/target3"/>
    <dgm:cxn modelId="{F347D627-3451-4910-872B-C68A2C5D115A}" type="presParOf" srcId="{D3C9AB8D-4E66-4D54-87E4-20304CD0E1C8}" destId="{FCF8F51F-FD0A-4D13-9965-319E46981063}" srcOrd="4" destOrd="0" presId="urn:microsoft.com/office/officeart/2005/8/layout/target3"/>
    <dgm:cxn modelId="{C770CC31-8AB7-41EE-9071-9CE092A946FA}" type="presParOf" srcId="{D3C9AB8D-4E66-4D54-87E4-20304CD0E1C8}" destId="{FB7B0F6A-D963-4A4C-BCA8-DED4AA4B97D7}" srcOrd="5" destOrd="0" presId="urn:microsoft.com/office/officeart/2005/8/layout/target3"/>
    <dgm:cxn modelId="{1E4B1C07-A6AB-40DD-8CC7-81C3CF24B57A}" type="presParOf" srcId="{D3C9AB8D-4E66-4D54-87E4-20304CD0E1C8}" destId="{A693DE2C-294B-4AFF-8890-0C1C2ABFAE33}" srcOrd="6" destOrd="0" presId="urn:microsoft.com/office/officeart/2005/8/layout/target3"/>
    <dgm:cxn modelId="{5884507C-87E5-481A-A707-9166A4A65423}" type="presParOf" srcId="{D3C9AB8D-4E66-4D54-87E4-20304CD0E1C8}" destId="{7310FE7D-A881-4A67-941E-457EE7607730}" srcOrd="7" destOrd="0" presId="urn:microsoft.com/office/officeart/2005/8/layout/target3"/>
    <dgm:cxn modelId="{C1F9C776-A026-4218-89D6-8E3AA08A96EF}" type="presParOf" srcId="{D3C9AB8D-4E66-4D54-87E4-20304CD0E1C8}" destId="{FB658E49-A189-4148-B1A8-1C46751F1060}" srcOrd="8" destOrd="0" presId="urn:microsoft.com/office/officeart/2005/8/layout/target3"/>
    <dgm:cxn modelId="{B5F335EA-3F33-4380-9CE1-897D637ABE42}" type="presParOf" srcId="{D3C9AB8D-4E66-4D54-87E4-20304CD0E1C8}" destId="{F725DB28-1890-4226-88C8-0E7D4EBA52CF}" srcOrd="9" destOrd="0" presId="urn:microsoft.com/office/officeart/2005/8/layout/target3"/>
    <dgm:cxn modelId="{AA40590A-1B9C-4B04-B090-38053D5A8287}" type="presParOf" srcId="{D3C9AB8D-4E66-4D54-87E4-20304CD0E1C8}" destId="{0487CA9B-7BB7-4FEB-A611-D571EC2FD89E}" srcOrd="10" destOrd="0" presId="urn:microsoft.com/office/officeart/2005/8/layout/target3"/>
    <dgm:cxn modelId="{A8F21254-509A-4007-B90B-45CCE3E08E0C}" type="presParOf" srcId="{D3C9AB8D-4E66-4D54-87E4-20304CD0E1C8}" destId="{357C00C1-49D2-49C6-BFE1-D9703F99B203}" srcOrd="11" destOrd="0" presId="urn:microsoft.com/office/officeart/2005/8/layout/target3"/>
    <dgm:cxn modelId="{0644163B-113F-425F-8C33-FDC812F5F71E}" type="presParOf" srcId="{D3C9AB8D-4E66-4D54-87E4-20304CD0E1C8}" destId="{E8BE628C-C8A9-4A99-B03A-43B858A04140}" srcOrd="12" destOrd="0" presId="urn:microsoft.com/office/officeart/2005/8/layout/target3"/>
    <dgm:cxn modelId="{3050965C-7E25-43E2-95E4-6E07F8DFCFA2}" type="presParOf" srcId="{D3C9AB8D-4E66-4D54-87E4-20304CD0E1C8}" destId="{A732D920-4295-4613-A238-EDCFCEB442FB}" srcOrd="13" destOrd="0" presId="urn:microsoft.com/office/officeart/2005/8/layout/target3"/>
    <dgm:cxn modelId="{F4DE0CAD-D7BF-43C8-8AB6-BA8D5D4472C0}" type="presParOf" srcId="{D3C9AB8D-4E66-4D54-87E4-20304CD0E1C8}" destId="{C2A7AD22-9709-47A4-BDAB-A4EBDC6E55DE}" srcOrd="14" destOrd="0" presId="urn:microsoft.com/office/officeart/2005/8/layout/target3"/>
    <dgm:cxn modelId="{4F0111E5-BC36-4C94-92AB-31C27E6643BE}" type="presParOf" srcId="{D3C9AB8D-4E66-4D54-87E4-20304CD0E1C8}" destId="{2C8D1247-1033-4560-A101-114C108C6AA0}" srcOrd="15" destOrd="0" presId="urn:microsoft.com/office/officeart/2005/8/layout/target3"/>
    <dgm:cxn modelId="{0E6E049A-2B92-4E36-8AED-7D815BB63E40}" type="presParOf" srcId="{D3C9AB8D-4E66-4D54-87E4-20304CD0E1C8}" destId="{FFF91367-E13C-47EE-B048-056CB1D7B5DD}" srcOrd="16" destOrd="0" presId="urn:microsoft.com/office/officeart/2005/8/layout/target3"/>
    <dgm:cxn modelId="{9B0B20B9-23F0-46F1-9379-0D408FC954C6}" type="presParOf" srcId="{D3C9AB8D-4E66-4D54-87E4-20304CD0E1C8}" destId="{B35CF127-8C2C-49D8-B069-F314C3124B8E}" srcOrd="17" destOrd="0" presId="urn:microsoft.com/office/officeart/2005/8/layout/target3"/>
    <dgm:cxn modelId="{EF29F125-5102-49F4-9974-6B9E8B18D908}" type="presParOf" srcId="{D3C9AB8D-4E66-4D54-87E4-20304CD0E1C8}" destId="{004B1620-4B39-4E4F-9650-4A39A3DB4970}" srcOrd="18" destOrd="0" presId="urn:microsoft.com/office/officeart/2005/8/layout/target3"/>
    <dgm:cxn modelId="{432BB681-E1EA-4B97-A76E-961C4ECDFA66}" type="presParOf" srcId="{D3C9AB8D-4E66-4D54-87E4-20304CD0E1C8}" destId="{0CFB56D9-E3E2-498D-8BE2-0D568706E587}" srcOrd="19" destOrd="0" presId="urn:microsoft.com/office/officeart/2005/8/layout/target3"/>
    <dgm:cxn modelId="{2F24ABD6-49A9-49A4-832F-B4FC10F989BF}" type="presParOf" srcId="{D3C9AB8D-4E66-4D54-87E4-20304CD0E1C8}" destId="{4168FEE4-078D-499F-8C20-E0E8C5813714}" srcOrd="20" destOrd="0" presId="urn:microsoft.com/office/officeart/2005/8/layout/target3"/>
    <dgm:cxn modelId="{82F4E61C-3EAE-47D3-A9A1-5D84D53B3CC1}" type="presParOf" srcId="{D3C9AB8D-4E66-4D54-87E4-20304CD0E1C8}" destId="{9A38D356-7EE5-45EB-846A-FED7947B12A4}" srcOrd="21" destOrd="0" presId="urn:microsoft.com/office/officeart/2005/8/layout/target3"/>
    <dgm:cxn modelId="{39FCF30F-5381-4532-9F9D-A5F88FC58908}" type="presParOf" srcId="{D3C9AB8D-4E66-4D54-87E4-20304CD0E1C8}" destId="{E30996DD-4DA3-4FF7-8A07-0D2D2BCAD005}" srcOrd="22" destOrd="0" presId="urn:microsoft.com/office/officeart/2005/8/layout/target3"/>
    <dgm:cxn modelId="{8FCE584D-61C1-4009-AFB4-4E4369EA4B69}" type="presParOf" srcId="{D3C9AB8D-4E66-4D54-87E4-20304CD0E1C8}" destId="{9C5A714D-09B3-4EAB-B90C-9273A91F1657}" srcOrd="23" destOrd="0" presId="urn:microsoft.com/office/officeart/2005/8/layout/target3"/>
    <dgm:cxn modelId="{142F1573-869B-4D92-A1F1-6836EDB41EDE}" type="presParOf" srcId="{D3C9AB8D-4E66-4D54-87E4-20304CD0E1C8}" destId="{B303E7C1-36C7-4B5E-9FFA-B0007C36617D}" srcOrd="24" destOrd="0" presId="urn:microsoft.com/office/officeart/2005/8/layout/target3"/>
    <dgm:cxn modelId="{9FC87FC3-76E0-4E67-ADAF-DFF5A2C94F84}" type="presParOf" srcId="{D3C9AB8D-4E66-4D54-87E4-20304CD0E1C8}" destId="{1B285657-2496-4D31-A828-3A789BFA66C1}" srcOrd="25" destOrd="0" presId="urn:microsoft.com/office/officeart/2005/8/layout/target3"/>
    <dgm:cxn modelId="{EFAE4150-F5EE-41AA-851C-F1E8314E49BF}" type="presParOf" srcId="{D3C9AB8D-4E66-4D54-87E4-20304CD0E1C8}" destId="{B6D70EE5-808E-4EE6-8DD9-1AA9CFB21F5C}" srcOrd="26" destOrd="0" presId="urn:microsoft.com/office/officeart/2005/8/layout/target3"/>
    <dgm:cxn modelId="{AF832924-5457-46BE-BC6C-A786CACDDCFE}" type="presParOf" srcId="{D3C9AB8D-4E66-4D54-87E4-20304CD0E1C8}" destId="{962D6F8D-CE4B-4D65-A95A-0AF323F30EAD}" srcOrd="27" destOrd="0" presId="urn:microsoft.com/office/officeart/2005/8/layout/target3"/>
    <dgm:cxn modelId="{ACECC229-667D-4573-B4CA-8DB7A7372DFF}" type="presParOf" srcId="{D3C9AB8D-4E66-4D54-87E4-20304CD0E1C8}" destId="{AE609FBB-8DB8-4C5B-A197-584F5C013829}" srcOrd="28" destOrd="0" presId="urn:microsoft.com/office/officeart/2005/8/layout/target3"/>
    <dgm:cxn modelId="{962F11C6-58C5-442C-889C-F72BEFB19946}" type="presParOf" srcId="{D3C9AB8D-4E66-4D54-87E4-20304CD0E1C8}" destId="{9BFD5344-F54E-4FE9-A820-F3FF3418B73B}" srcOrd="29" destOrd="0" presId="urn:microsoft.com/office/officeart/2005/8/layout/target3"/>
    <dgm:cxn modelId="{6063B1C3-68F4-4C22-AA55-C7B15B7F2A92}" type="presParOf" srcId="{D3C9AB8D-4E66-4D54-87E4-20304CD0E1C8}" destId="{9A440A52-359D-4D93-857B-60713582330B}" srcOrd="30" destOrd="0" presId="urn:microsoft.com/office/officeart/2005/8/layout/target3"/>
    <dgm:cxn modelId="{A376823E-FE64-4EE2-BE74-54410461C1EB}" type="presParOf" srcId="{D3C9AB8D-4E66-4D54-87E4-20304CD0E1C8}" destId="{282EB749-6EDE-4CA9-9676-C31DF3636A1F}" srcOrd="31" destOrd="0" presId="urn:microsoft.com/office/officeart/2005/8/layout/target3"/>
    <dgm:cxn modelId="{CB121808-2474-442E-ACFB-E638FB5B08E1}" type="presParOf" srcId="{D3C9AB8D-4E66-4D54-87E4-20304CD0E1C8}" destId="{52FE23CB-976A-459C-8B24-F873A80984CD}" srcOrd="32" destOrd="0" presId="urn:microsoft.com/office/officeart/2005/8/layout/target3"/>
    <dgm:cxn modelId="{A808687A-6D39-4BB5-A99F-C27B8EB793D4}" type="presParOf" srcId="{D3C9AB8D-4E66-4D54-87E4-20304CD0E1C8}" destId="{C71A654E-A5DC-437C-A812-F36E7B2A1639}" srcOrd="33" destOrd="0" presId="urn:microsoft.com/office/officeart/2005/8/layout/target3"/>
    <dgm:cxn modelId="{F33E7B72-849F-432F-89CD-E687D892CC1A}" type="presParOf" srcId="{D3C9AB8D-4E66-4D54-87E4-20304CD0E1C8}" destId="{CBD6A8F6-A453-4091-9F3C-7A8338DCBDCC}" srcOrd="3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3FB0C-9E3D-4262-A590-5E92EC9BF285}">
      <dsp:nvSpPr>
        <dsp:cNvPr id="0" name=""/>
        <dsp:cNvSpPr/>
      </dsp:nvSpPr>
      <dsp:spPr>
        <a:xfrm>
          <a:off x="0" y="316868"/>
          <a:ext cx="18341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F2CDC-F869-4B52-A578-4DD93DEA783F}">
      <dsp:nvSpPr>
        <dsp:cNvPr id="0" name=""/>
        <dsp:cNvSpPr/>
      </dsp:nvSpPr>
      <dsp:spPr>
        <a:xfrm>
          <a:off x="91707" y="6908"/>
          <a:ext cx="128391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29" tIns="0" rIns="4852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solidFill>
                <a:srgbClr val="FF0000"/>
              </a:solidFill>
            </a:rPr>
            <a:t>京东</a:t>
          </a:r>
          <a:endParaRPr lang="zh-CN" altLang="en-US" sz="2100" kern="1200" dirty="0">
            <a:solidFill>
              <a:srgbClr val="FF0000"/>
            </a:solidFill>
          </a:endParaRPr>
        </a:p>
      </dsp:txBody>
      <dsp:txXfrm>
        <a:off x="121969" y="37170"/>
        <a:ext cx="1223386" cy="559396"/>
      </dsp:txXfrm>
    </dsp:sp>
    <dsp:sp modelId="{3315F579-1C6B-499E-9B30-A827F1F73D82}">
      <dsp:nvSpPr>
        <dsp:cNvPr id="0" name=""/>
        <dsp:cNvSpPr/>
      </dsp:nvSpPr>
      <dsp:spPr>
        <a:xfrm>
          <a:off x="0" y="1269428"/>
          <a:ext cx="18341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05EE1-A812-420C-820B-52BB095191E2}">
      <dsp:nvSpPr>
        <dsp:cNvPr id="0" name=""/>
        <dsp:cNvSpPr/>
      </dsp:nvSpPr>
      <dsp:spPr>
        <a:xfrm>
          <a:off x="91707" y="959468"/>
          <a:ext cx="128391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29" tIns="0" rIns="4852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solidFill>
                <a:srgbClr val="FF0000"/>
              </a:solidFill>
            </a:rPr>
            <a:t>博岳</a:t>
          </a:r>
          <a:endParaRPr lang="zh-CN" altLang="en-US" sz="2100" kern="1200" dirty="0">
            <a:solidFill>
              <a:srgbClr val="FF0000"/>
            </a:solidFill>
          </a:endParaRPr>
        </a:p>
      </dsp:txBody>
      <dsp:txXfrm>
        <a:off x="121969" y="989730"/>
        <a:ext cx="1223386" cy="559396"/>
      </dsp:txXfrm>
    </dsp:sp>
    <dsp:sp modelId="{955BB4EA-7C87-4AB6-AFC1-91E7FEFD6DEB}">
      <dsp:nvSpPr>
        <dsp:cNvPr id="0" name=""/>
        <dsp:cNvSpPr/>
      </dsp:nvSpPr>
      <dsp:spPr>
        <a:xfrm>
          <a:off x="0" y="2221988"/>
          <a:ext cx="18341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A2211-D231-4FD8-AA46-6AFD64295C75}">
      <dsp:nvSpPr>
        <dsp:cNvPr id="0" name=""/>
        <dsp:cNvSpPr/>
      </dsp:nvSpPr>
      <dsp:spPr>
        <a:xfrm>
          <a:off x="91707" y="1912028"/>
          <a:ext cx="128391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29" tIns="0" rIns="4852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solidFill>
                <a:srgbClr val="FF0000"/>
              </a:solidFill>
            </a:rPr>
            <a:t>当当</a:t>
          </a:r>
          <a:endParaRPr lang="zh-CN" altLang="en-US" sz="2100" kern="1200" dirty="0">
            <a:solidFill>
              <a:srgbClr val="FF0000"/>
            </a:solidFill>
          </a:endParaRPr>
        </a:p>
      </dsp:txBody>
      <dsp:txXfrm>
        <a:off x="121969" y="1942290"/>
        <a:ext cx="1223386" cy="559396"/>
      </dsp:txXfrm>
    </dsp:sp>
    <dsp:sp modelId="{B4AE9B60-7F74-43D6-A200-55C1220BE0FD}">
      <dsp:nvSpPr>
        <dsp:cNvPr id="0" name=""/>
        <dsp:cNvSpPr/>
      </dsp:nvSpPr>
      <dsp:spPr>
        <a:xfrm>
          <a:off x="0" y="3174548"/>
          <a:ext cx="183415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7DA64-5E8C-462A-9365-8A320AD85574}">
      <dsp:nvSpPr>
        <dsp:cNvPr id="0" name=""/>
        <dsp:cNvSpPr/>
      </dsp:nvSpPr>
      <dsp:spPr>
        <a:xfrm>
          <a:off x="91707" y="2864588"/>
          <a:ext cx="128391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29" tIns="0" rIns="4852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solidFill>
                <a:srgbClr val="FF0000"/>
              </a:solidFill>
            </a:rPr>
            <a:t>科大讯飞</a:t>
          </a:r>
          <a:endParaRPr lang="zh-CN" altLang="en-US" sz="2100" kern="1200" dirty="0">
            <a:solidFill>
              <a:srgbClr val="FF0000"/>
            </a:solidFill>
          </a:endParaRPr>
        </a:p>
      </dsp:txBody>
      <dsp:txXfrm>
        <a:off x="121969" y="2894850"/>
        <a:ext cx="122338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3FB0C-9E3D-4262-A590-5E92EC9BF285}">
      <dsp:nvSpPr>
        <dsp:cNvPr id="0" name=""/>
        <dsp:cNvSpPr/>
      </dsp:nvSpPr>
      <dsp:spPr>
        <a:xfrm>
          <a:off x="0" y="439088"/>
          <a:ext cx="320231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F2CDC-F869-4B52-A578-4DD93DEA783F}">
      <dsp:nvSpPr>
        <dsp:cNvPr id="0" name=""/>
        <dsp:cNvSpPr/>
      </dsp:nvSpPr>
      <dsp:spPr>
        <a:xfrm>
          <a:off x="160115" y="25808"/>
          <a:ext cx="2241617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28" tIns="0" rIns="847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FF0000"/>
              </a:solidFill>
            </a:rPr>
            <a:t>宏月小象</a:t>
          </a:r>
          <a:endParaRPr lang="zh-CN" altLang="en-US" sz="2800" kern="1200" dirty="0">
            <a:solidFill>
              <a:srgbClr val="FF0000"/>
            </a:solidFill>
          </a:endParaRPr>
        </a:p>
      </dsp:txBody>
      <dsp:txXfrm>
        <a:off x="200464" y="66157"/>
        <a:ext cx="2160919" cy="745862"/>
      </dsp:txXfrm>
    </dsp:sp>
    <dsp:sp modelId="{3315F579-1C6B-499E-9B30-A827F1F73D82}">
      <dsp:nvSpPr>
        <dsp:cNvPr id="0" name=""/>
        <dsp:cNvSpPr/>
      </dsp:nvSpPr>
      <dsp:spPr>
        <a:xfrm>
          <a:off x="0" y="1709168"/>
          <a:ext cx="320231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05EE1-A812-420C-820B-52BB095191E2}">
      <dsp:nvSpPr>
        <dsp:cNvPr id="0" name=""/>
        <dsp:cNvSpPr/>
      </dsp:nvSpPr>
      <dsp:spPr>
        <a:xfrm>
          <a:off x="160115" y="1295888"/>
          <a:ext cx="2241617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28" tIns="0" rIns="847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FF0000"/>
              </a:solidFill>
            </a:rPr>
            <a:t>冠龙礼品</a:t>
          </a:r>
          <a:endParaRPr lang="zh-CN" altLang="en-US" sz="2800" kern="1200" dirty="0">
            <a:solidFill>
              <a:srgbClr val="FF0000"/>
            </a:solidFill>
          </a:endParaRPr>
        </a:p>
      </dsp:txBody>
      <dsp:txXfrm>
        <a:off x="200464" y="1336237"/>
        <a:ext cx="2160919" cy="745862"/>
      </dsp:txXfrm>
    </dsp:sp>
    <dsp:sp modelId="{955BB4EA-7C87-4AB6-AFC1-91E7FEFD6DEB}">
      <dsp:nvSpPr>
        <dsp:cNvPr id="0" name=""/>
        <dsp:cNvSpPr/>
      </dsp:nvSpPr>
      <dsp:spPr>
        <a:xfrm>
          <a:off x="0" y="2979248"/>
          <a:ext cx="320231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A2211-D231-4FD8-AA46-6AFD64295C75}">
      <dsp:nvSpPr>
        <dsp:cNvPr id="0" name=""/>
        <dsp:cNvSpPr/>
      </dsp:nvSpPr>
      <dsp:spPr>
        <a:xfrm>
          <a:off x="160115" y="2565968"/>
          <a:ext cx="2241617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28" tIns="0" rIns="8472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FF0000"/>
              </a:solidFill>
            </a:rPr>
            <a:t>博畅信息</a:t>
          </a:r>
          <a:endParaRPr lang="zh-CN" altLang="en-US" sz="2800" kern="1200" dirty="0">
            <a:solidFill>
              <a:srgbClr val="FF0000"/>
            </a:solidFill>
          </a:endParaRPr>
        </a:p>
      </dsp:txBody>
      <dsp:txXfrm>
        <a:off x="200464" y="2606317"/>
        <a:ext cx="2160919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3FB0C-9E3D-4262-A590-5E92EC9BF285}">
      <dsp:nvSpPr>
        <dsp:cNvPr id="0" name=""/>
        <dsp:cNvSpPr/>
      </dsp:nvSpPr>
      <dsp:spPr>
        <a:xfrm>
          <a:off x="0" y="792872"/>
          <a:ext cx="320231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F2CDC-F869-4B52-A578-4DD93DEA783F}">
      <dsp:nvSpPr>
        <dsp:cNvPr id="0" name=""/>
        <dsp:cNvSpPr/>
      </dsp:nvSpPr>
      <dsp:spPr>
        <a:xfrm>
          <a:off x="160115" y="231992"/>
          <a:ext cx="2241617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28" tIns="0" rIns="84728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rgbClr val="FF0000"/>
              </a:solidFill>
            </a:rPr>
            <a:t>风云动画</a:t>
          </a:r>
          <a:endParaRPr lang="zh-CN" altLang="en-US" sz="3800" kern="1200" dirty="0">
            <a:solidFill>
              <a:srgbClr val="FF0000"/>
            </a:solidFill>
          </a:endParaRPr>
        </a:p>
      </dsp:txBody>
      <dsp:txXfrm>
        <a:off x="214875" y="286752"/>
        <a:ext cx="2132097" cy="101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4FDC-75E7-4426-ABF4-323F39AC6ED8}">
      <dsp:nvSpPr>
        <dsp:cNvPr id="0" name=""/>
        <dsp:cNvSpPr/>
      </dsp:nvSpPr>
      <dsp:spPr>
        <a:xfrm>
          <a:off x="2431918" y="2026444"/>
          <a:ext cx="505151" cy="962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575" y="0"/>
              </a:lnTo>
              <a:lnTo>
                <a:pt x="252575" y="962560"/>
              </a:lnTo>
              <a:lnTo>
                <a:pt x="505151" y="9625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657317" y="2480547"/>
        <a:ext cx="54353" cy="54353"/>
      </dsp:txXfrm>
    </dsp:sp>
    <dsp:sp modelId="{19C7C98C-10ED-4E3E-B6EE-C21B4592B336}">
      <dsp:nvSpPr>
        <dsp:cNvPr id="0" name=""/>
        <dsp:cNvSpPr/>
      </dsp:nvSpPr>
      <dsp:spPr>
        <a:xfrm>
          <a:off x="2431918" y="1980724"/>
          <a:ext cx="505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51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671865" y="2013815"/>
        <a:ext cx="25257" cy="25257"/>
      </dsp:txXfrm>
    </dsp:sp>
    <dsp:sp modelId="{C3E027E0-F234-417B-AC07-D1065E9C40AD}">
      <dsp:nvSpPr>
        <dsp:cNvPr id="0" name=""/>
        <dsp:cNvSpPr/>
      </dsp:nvSpPr>
      <dsp:spPr>
        <a:xfrm>
          <a:off x="2431918" y="1063883"/>
          <a:ext cx="505151" cy="962560"/>
        </a:xfrm>
        <a:custGeom>
          <a:avLst/>
          <a:gdLst/>
          <a:ahLst/>
          <a:cxnLst/>
          <a:rect l="0" t="0" r="0" b="0"/>
          <a:pathLst>
            <a:path>
              <a:moveTo>
                <a:pt x="0" y="962560"/>
              </a:moveTo>
              <a:lnTo>
                <a:pt x="252575" y="962560"/>
              </a:lnTo>
              <a:lnTo>
                <a:pt x="252575" y="0"/>
              </a:lnTo>
              <a:lnTo>
                <a:pt x="50515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657317" y="1517987"/>
        <a:ext cx="54353" cy="54353"/>
      </dsp:txXfrm>
    </dsp:sp>
    <dsp:sp modelId="{0A5137DB-5ECD-4120-9574-EDFFF276C261}">
      <dsp:nvSpPr>
        <dsp:cNvPr id="0" name=""/>
        <dsp:cNvSpPr/>
      </dsp:nvSpPr>
      <dsp:spPr>
        <a:xfrm rot="16200000">
          <a:off x="20450" y="1641419"/>
          <a:ext cx="4052888" cy="770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rgbClr val="FF0000"/>
              </a:solidFill>
            </a:rPr>
            <a:t>软件园</a:t>
          </a:r>
          <a:endParaRPr lang="zh-CN" altLang="en-US" sz="3500" kern="1200" dirty="0">
            <a:solidFill>
              <a:srgbClr val="FF0000"/>
            </a:solidFill>
          </a:endParaRPr>
        </a:p>
      </dsp:txBody>
      <dsp:txXfrm>
        <a:off x="20450" y="1641419"/>
        <a:ext cx="4052888" cy="770048"/>
      </dsp:txXfrm>
    </dsp:sp>
    <dsp:sp modelId="{FE47AA9A-8CF4-45C0-868E-3B10D4069A58}">
      <dsp:nvSpPr>
        <dsp:cNvPr id="0" name=""/>
        <dsp:cNvSpPr/>
      </dsp:nvSpPr>
      <dsp:spPr>
        <a:xfrm>
          <a:off x="2937070" y="678858"/>
          <a:ext cx="2525759" cy="770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rgbClr val="FF0000"/>
              </a:solidFill>
            </a:rPr>
            <a:t>大数据</a:t>
          </a:r>
          <a:endParaRPr lang="zh-CN" altLang="en-US" sz="3500" kern="1200" dirty="0">
            <a:solidFill>
              <a:srgbClr val="FF0000"/>
            </a:solidFill>
          </a:endParaRPr>
        </a:p>
      </dsp:txBody>
      <dsp:txXfrm>
        <a:off x="2937070" y="678858"/>
        <a:ext cx="2525759" cy="770048"/>
      </dsp:txXfrm>
    </dsp:sp>
    <dsp:sp modelId="{B217CDC4-7126-460E-811A-C250C0FBE02D}">
      <dsp:nvSpPr>
        <dsp:cNvPr id="0" name=""/>
        <dsp:cNvSpPr/>
      </dsp:nvSpPr>
      <dsp:spPr>
        <a:xfrm>
          <a:off x="2937070" y="1641419"/>
          <a:ext cx="2525759" cy="770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rgbClr val="FF0000"/>
              </a:solidFill>
            </a:rPr>
            <a:t>保险金融</a:t>
          </a:r>
          <a:endParaRPr lang="zh-CN" altLang="en-US" sz="3500" kern="1200" dirty="0">
            <a:solidFill>
              <a:srgbClr val="FF0000"/>
            </a:solidFill>
          </a:endParaRPr>
        </a:p>
      </dsp:txBody>
      <dsp:txXfrm>
        <a:off x="2937070" y="1641419"/>
        <a:ext cx="2525759" cy="770048"/>
      </dsp:txXfrm>
    </dsp:sp>
    <dsp:sp modelId="{9AFA54D5-D946-41CA-A23C-CB892A864F49}">
      <dsp:nvSpPr>
        <dsp:cNvPr id="0" name=""/>
        <dsp:cNvSpPr/>
      </dsp:nvSpPr>
      <dsp:spPr>
        <a:xfrm>
          <a:off x="2937070" y="2603980"/>
          <a:ext cx="2525759" cy="770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rgbClr val="FF0000"/>
              </a:solidFill>
            </a:rPr>
            <a:t>电商、动漫</a:t>
          </a:r>
          <a:endParaRPr lang="zh-CN" altLang="en-US" sz="3500" kern="1200" dirty="0">
            <a:solidFill>
              <a:srgbClr val="FF0000"/>
            </a:solidFill>
          </a:endParaRPr>
        </a:p>
      </dsp:txBody>
      <dsp:txXfrm>
        <a:off x="2937070" y="2603980"/>
        <a:ext cx="2525759" cy="770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ACF3B-29FF-4C06-95DB-05F979BAEDB0}">
      <dsp:nvSpPr>
        <dsp:cNvPr id="0" name=""/>
        <dsp:cNvSpPr/>
      </dsp:nvSpPr>
      <dsp:spPr>
        <a:xfrm>
          <a:off x="-94653" y="1056699"/>
          <a:ext cx="7428352" cy="712020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C830E-6D1E-4413-8CF6-FF5283AD66F2}">
      <dsp:nvSpPr>
        <dsp:cNvPr id="0" name=""/>
        <dsp:cNvSpPr/>
      </dsp:nvSpPr>
      <dsp:spPr>
        <a:xfrm>
          <a:off x="3596081" y="1080106"/>
          <a:ext cx="8115301" cy="6955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客服类</a:t>
          </a:r>
          <a:endParaRPr lang="zh-CN" altLang="en-US" sz="2500" kern="1200" dirty="0"/>
        </a:p>
      </dsp:txBody>
      <dsp:txXfrm>
        <a:off x="3596081" y="1080106"/>
        <a:ext cx="4057650" cy="695596"/>
      </dsp:txXfrm>
    </dsp:sp>
    <dsp:sp modelId="{FCF8F51F-FD0A-4D13-9965-319E46981063}">
      <dsp:nvSpPr>
        <dsp:cNvPr id="0" name=""/>
        <dsp:cNvSpPr/>
      </dsp:nvSpPr>
      <dsp:spPr>
        <a:xfrm>
          <a:off x="639792" y="1775744"/>
          <a:ext cx="5912577" cy="591257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56940"/>
            <a:satOff val="4409"/>
            <a:lumOff val="1040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B0F6A-D963-4A4C-BCA8-DED4AA4B97D7}">
      <dsp:nvSpPr>
        <dsp:cNvPr id="0" name=""/>
        <dsp:cNvSpPr/>
      </dsp:nvSpPr>
      <dsp:spPr>
        <a:xfrm>
          <a:off x="3596081" y="1775744"/>
          <a:ext cx="8115301" cy="5912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大数据类</a:t>
          </a:r>
          <a:endParaRPr lang="zh-CN" altLang="en-US" sz="2500" kern="1200" dirty="0"/>
        </a:p>
      </dsp:txBody>
      <dsp:txXfrm>
        <a:off x="3596081" y="1775744"/>
        <a:ext cx="4057650" cy="695596"/>
      </dsp:txXfrm>
    </dsp:sp>
    <dsp:sp modelId="{7310FE7D-A881-4A67-941E-457EE7607730}">
      <dsp:nvSpPr>
        <dsp:cNvPr id="0" name=""/>
        <dsp:cNvSpPr/>
      </dsp:nvSpPr>
      <dsp:spPr>
        <a:xfrm>
          <a:off x="1161489" y="2471382"/>
          <a:ext cx="4869183" cy="486918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113880"/>
            <a:satOff val="8819"/>
            <a:lumOff val="2080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58E49-A189-4148-B1A8-1C46751F1060}">
      <dsp:nvSpPr>
        <dsp:cNvPr id="0" name=""/>
        <dsp:cNvSpPr/>
      </dsp:nvSpPr>
      <dsp:spPr>
        <a:xfrm>
          <a:off x="3596081" y="2471382"/>
          <a:ext cx="8115301" cy="4869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电商运营类</a:t>
          </a:r>
          <a:endParaRPr lang="zh-CN" altLang="en-US" sz="2500" kern="1200" dirty="0"/>
        </a:p>
      </dsp:txBody>
      <dsp:txXfrm>
        <a:off x="3596081" y="2471382"/>
        <a:ext cx="4057650" cy="695596"/>
      </dsp:txXfrm>
    </dsp:sp>
    <dsp:sp modelId="{0487CA9B-7BB7-4FEB-A611-D571EC2FD89E}">
      <dsp:nvSpPr>
        <dsp:cNvPr id="0" name=""/>
        <dsp:cNvSpPr/>
      </dsp:nvSpPr>
      <dsp:spPr>
        <a:xfrm>
          <a:off x="1683225" y="3166947"/>
          <a:ext cx="3825788" cy="382578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170819"/>
            <a:satOff val="13228"/>
            <a:lumOff val="3121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C00C1-49D2-49C6-BFE1-D9703F99B203}">
      <dsp:nvSpPr>
        <dsp:cNvPr id="0" name=""/>
        <dsp:cNvSpPr/>
      </dsp:nvSpPr>
      <dsp:spPr>
        <a:xfrm>
          <a:off x="3596081" y="3174369"/>
          <a:ext cx="8115301" cy="3810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电商作图类</a:t>
          </a:r>
          <a:endParaRPr lang="zh-CN" altLang="en-US" sz="2500" kern="1200" dirty="0"/>
        </a:p>
      </dsp:txBody>
      <dsp:txXfrm>
        <a:off x="3596081" y="3174369"/>
        <a:ext cx="4057650" cy="692904"/>
      </dsp:txXfrm>
    </dsp:sp>
    <dsp:sp modelId="{A732D920-4295-4613-A238-EDCFCEB442FB}">
      <dsp:nvSpPr>
        <dsp:cNvPr id="0" name=""/>
        <dsp:cNvSpPr/>
      </dsp:nvSpPr>
      <dsp:spPr>
        <a:xfrm>
          <a:off x="2204916" y="3862555"/>
          <a:ext cx="2782385" cy="278238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170819"/>
            <a:satOff val="13228"/>
            <a:lumOff val="3121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7AD22-9709-47A4-BDAB-A4EBDC6E55DE}">
      <dsp:nvSpPr>
        <dsp:cNvPr id="0" name=""/>
        <dsp:cNvSpPr/>
      </dsp:nvSpPr>
      <dsp:spPr>
        <a:xfrm>
          <a:off x="3596081" y="3862555"/>
          <a:ext cx="8115301" cy="2782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动漫类</a:t>
          </a:r>
          <a:endParaRPr lang="zh-CN" altLang="en-US" sz="2500" kern="1200" dirty="0"/>
        </a:p>
      </dsp:txBody>
      <dsp:txXfrm>
        <a:off x="3596081" y="3862555"/>
        <a:ext cx="4057650" cy="695596"/>
      </dsp:txXfrm>
    </dsp:sp>
    <dsp:sp modelId="{FFF91367-E13C-47EE-B048-056CB1D7B5DD}">
      <dsp:nvSpPr>
        <dsp:cNvPr id="0" name=""/>
        <dsp:cNvSpPr/>
      </dsp:nvSpPr>
      <dsp:spPr>
        <a:xfrm>
          <a:off x="2726603" y="4558165"/>
          <a:ext cx="1738991" cy="1738991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113880"/>
            <a:satOff val="8819"/>
            <a:lumOff val="2080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CF127-8C2C-49D8-B069-F314C3124B8E}">
      <dsp:nvSpPr>
        <dsp:cNvPr id="0" name=""/>
        <dsp:cNvSpPr/>
      </dsp:nvSpPr>
      <dsp:spPr>
        <a:xfrm>
          <a:off x="3596081" y="4558165"/>
          <a:ext cx="8115301" cy="1738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会计</a:t>
          </a:r>
          <a:r>
            <a:rPr lang="zh-CN" sz="2500" kern="1200" dirty="0" smtClean="0"/>
            <a:t>类</a:t>
          </a:r>
          <a:endParaRPr lang="zh-CN" altLang="en-US" sz="2500" kern="1200" dirty="0"/>
        </a:p>
      </dsp:txBody>
      <dsp:txXfrm>
        <a:off x="3596081" y="4558165"/>
        <a:ext cx="4057650" cy="695596"/>
      </dsp:txXfrm>
    </dsp:sp>
    <dsp:sp modelId="{0CFB56D9-E3E2-498D-8BE2-0D568706E587}">
      <dsp:nvSpPr>
        <dsp:cNvPr id="0" name=""/>
        <dsp:cNvSpPr/>
      </dsp:nvSpPr>
      <dsp:spPr>
        <a:xfrm>
          <a:off x="3248304" y="5253762"/>
          <a:ext cx="695596" cy="69559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56940"/>
            <a:satOff val="4409"/>
            <a:lumOff val="1040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8FEE4-078D-499F-8C20-E0E8C5813714}">
      <dsp:nvSpPr>
        <dsp:cNvPr id="0" name=""/>
        <dsp:cNvSpPr/>
      </dsp:nvSpPr>
      <dsp:spPr>
        <a:xfrm>
          <a:off x="3596081" y="5224206"/>
          <a:ext cx="8115301" cy="69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VR</a:t>
          </a:r>
          <a:r>
            <a:rPr lang="zh-CN" sz="2500" kern="1200" dirty="0" smtClean="0"/>
            <a:t>产品类</a:t>
          </a:r>
          <a:endParaRPr lang="zh-CN" altLang="en-US" sz="2500" kern="1200" dirty="0"/>
        </a:p>
      </dsp:txBody>
      <dsp:txXfrm>
        <a:off x="3596081" y="5224206"/>
        <a:ext cx="4057650" cy="695596"/>
      </dsp:txXfrm>
    </dsp:sp>
    <dsp:sp modelId="{E30996DD-4DA3-4FF7-8A07-0D2D2BCAD005}">
      <dsp:nvSpPr>
        <dsp:cNvPr id="0" name=""/>
        <dsp:cNvSpPr/>
      </dsp:nvSpPr>
      <dsp:spPr>
        <a:xfrm>
          <a:off x="7653732" y="1080177"/>
          <a:ext cx="4057650" cy="69559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需求量特别大</a:t>
          </a:r>
          <a:endParaRPr lang="zh-CN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技术含量低</a:t>
          </a:r>
          <a:endParaRPr lang="zh-CN" altLang="en-US" sz="1300" kern="1200" dirty="0"/>
        </a:p>
      </dsp:txBody>
      <dsp:txXfrm>
        <a:off x="7653732" y="1080177"/>
        <a:ext cx="4057650" cy="695596"/>
      </dsp:txXfrm>
    </dsp:sp>
    <dsp:sp modelId="{B303E7C1-36C7-4B5E-9FFA-B0007C36617D}">
      <dsp:nvSpPr>
        <dsp:cNvPr id="0" name=""/>
        <dsp:cNvSpPr/>
      </dsp:nvSpPr>
      <dsp:spPr>
        <a:xfrm>
          <a:off x="7653732" y="1775773"/>
          <a:ext cx="4057650" cy="69559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需求量特别大</a:t>
          </a:r>
          <a:endParaRPr lang="zh-CN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技术含量低</a:t>
          </a:r>
          <a:endParaRPr lang="zh-CN" altLang="en-US" sz="1300" kern="1200" dirty="0"/>
        </a:p>
      </dsp:txBody>
      <dsp:txXfrm>
        <a:off x="7653732" y="1775773"/>
        <a:ext cx="4057650" cy="695596"/>
      </dsp:txXfrm>
    </dsp:sp>
    <dsp:sp modelId="{B6D70EE5-808E-4EE6-8DD9-1AA9CFB21F5C}">
      <dsp:nvSpPr>
        <dsp:cNvPr id="0" name=""/>
        <dsp:cNvSpPr/>
      </dsp:nvSpPr>
      <dsp:spPr>
        <a:xfrm>
          <a:off x="7653732" y="2471369"/>
          <a:ext cx="4057650" cy="69559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与电商人才培养方案课程吻合度高</a:t>
          </a:r>
          <a:endParaRPr lang="zh-CN" altLang="en-US" sz="1300" kern="1200" dirty="0"/>
        </a:p>
      </dsp:txBody>
      <dsp:txXfrm>
        <a:off x="7653732" y="2471369"/>
        <a:ext cx="4057650" cy="695596"/>
      </dsp:txXfrm>
    </dsp:sp>
    <dsp:sp modelId="{AE609FBB-8DB8-4C5B-A197-584F5C013829}">
      <dsp:nvSpPr>
        <dsp:cNvPr id="0" name=""/>
        <dsp:cNvSpPr/>
      </dsp:nvSpPr>
      <dsp:spPr>
        <a:xfrm>
          <a:off x="7653732" y="3166966"/>
          <a:ext cx="4057650" cy="6956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300" kern="1200" dirty="0" smtClean="0"/>
            <a:t>PS</a:t>
          </a:r>
          <a:r>
            <a:rPr lang="zh-CN" altLang="en-US" sz="1300" kern="1200" dirty="0" smtClean="0"/>
            <a:t>，</a:t>
          </a:r>
          <a:r>
            <a:rPr lang="zh-CN" sz="1300" kern="1200" dirty="0" smtClean="0"/>
            <a:t>校内教学一般能满足</a:t>
          </a:r>
          <a:endParaRPr lang="zh-CN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3D max</a:t>
          </a:r>
          <a:r>
            <a:rPr lang="zh-CN" altLang="en-US" sz="1300" kern="1200" dirty="0" smtClean="0"/>
            <a:t>，</a:t>
          </a:r>
          <a:r>
            <a:rPr lang="zh-CN" sz="1300" kern="1200" dirty="0" smtClean="0"/>
            <a:t>需进行</a:t>
          </a:r>
          <a:r>
            <a:rPr lang="zh-CN" altLang="en-US" sz="1300" kern="1200" dirty="0" smtClean="0"/>
            <a:t>专项</a:t>
          </a:r>
          <a:r>
            <a:rPr lang="zh-CN" sz="1300" kern="1200" dirty="0" smtClean="0"/>
            <a:t>产品制作培训</a:t>
          </a:r>
          <a:endParaRPr lang="zh-CN" altLang="en-US" sz="1300" kern="1200" dirty="0"/>
        </a:p>
      </dsp:txBody>
      <dsp:txXfrm>
        <a:off x="7653732" y="3166966"/>
        <a:ext cx="4057650" cy="695603"/>
      </dsp:txXfrm>
    </dsp:sp>
    <dsp:sp modelId="{9A440A52-359D-4D93-857B-60713582330B}">
      <dsp:nvSpPr>
        <dsp:cNvPr id="0" name=""/>
        <dsp:cNvSpPr/>
      </dsp:nvSpPr>
      <dsp:spPr>
        <a:xfrm>
          <a:off x="7653732" y="3862569"/>
          <a:ext cx="4057650" cy="69559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企业要求远高于学校教学</a:t>
          </a:r>
          <a:endParaRPr lang="zh-CN" altLang="en-US" sz="1300" kern="1200" dirty="0"/>
        </a:p>
      </dsp:txBody>
      <dsp:txXfrm>
        <a:off x="7653732" y="3862569"/>
        <a:ext cx="4057650" cy="695596"/>
      </dsp:txXfrm>
    </dsp:sp>
    <dsp:sp modelId="{52FE23CB-976A-459C-8B24-F873A80984CD}">
      <dsp:nvSpPr>
        <dsp:cNvPr id="0" name=""/>
        <dsp:cNvSpPr/>
      </dsp:nvSpPr>
      <dsp:spPr>
        <a:xfrm>
          <a:off x="7653732" y="4558165"/>
          <a:ext cx="4057650" cy="69559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人员较稳定，很少有招聘需求</a:t>
          </a:r>
          <a:endParaRPr lang="zh-CN" altLang="en-US" sz="1300" kern="1200" dirty="0"/>
        </a:p>
      </dsp:txBody>
      <dsp:txXfrm>
        <a:off x="7653732" y="4558165"/>
        <a:ext cx="4057650" cy="695596"/>
      </dsp:txXfrm>
    </dsp:sp>
    <dsp:sp modelId="{CBD6A8F6-A453-4091-9F3C-7A8338DCBDCC}">
      <dsp:nvSpPr>
        <dsp:cNvPr id="0" name=""/>
        <dsp:cNvSpPr/>
      </dsp:nvSpPr>
      <dsp:spPr>
        <a:xfrm>
          <a:off x="7653732" y="5253762"/>
          <a:ext cx="4057650" cy="69559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岗位需求量大，但人才稀缺</a:t>
          </a:r>
          <a:endParaRPr lang="zh-CN" altLang="en-US" sz="1300" kern="1200" dirty="0"/>
        </a:p>
      </dsp:txBody>
      <dsp:txXfrm>
        <a:off x="7653732" y="5253762"/>
        <a:ext cx="4057650" cy="69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FF2A-F90C-4B35-959A-A44BDA55C5B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E451-AA2E-41E3-BF9B-FDABD6ED2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3768" y="3501008"/>
            <a:ext cx="6048672" cy="861420"/>
          </a:xfrm>
        </p:spPr>
        <p:txBody>
          <a:bodyPr/>
          <a:lstStyle/>
          <a:p>
            <a:r>
              <a:rPr lang="en-US" altLang="zh-CN" sz="3600" dirty="0">
                <a:solidFill>
                  <a:srgbClr val="DAE917"/>
                </a:solidFill>
              </a:rPr>
              <a:t>--</a:t>
            </a:r>
            <a:r>
              <a:rPr lang="zh-CN" altLang="zh-CN" sz="3600" dirty="0">
                <a:solidFill>
                  <a:srgbClr val="DAE917"/>
                </a:solidFill>
              </a:rPr>
              <a:t>校企合作暨专业发展论坛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5736" y="5699223"/>
            <a:ext cx="4394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电子商务系   </a:t>
            </a:r>
            <a:r>
              <a:rPr lang="en-US" altLang="zh-CN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2021.1.29</a:t>
            </a:r>
            <a:endParaRPr lang="zh-CN" alt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5632" y="2204864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zh-CN" sz="5400" b="1" cap="none" spc="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共赢好合作</a:t>
            </a:r>
            <a:r>
              <a:rPr lang="en-US" altLang="zh-CN" sz="5400" b="1" cap="none" spc="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  </a:t>
            </a:r>
            <a:r>
              <a:rPr lang="zh-CN" altLang="zh-CN" sz="5400" b="1" cap="none" spc="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集聚好发展</a:t>
            </a:r>
            <a:endParaRPr lang="zh-CN" altLang="en-US" sz="5400" b="1" cap="none" spc="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83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四、专业发展</a:t>
            </a:r>
            <a:r>
              <a:rPr lang="zh-CN" altLang="zh-CN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5112" cy="90155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rgbClr val="FFFF00"/>
                </a:solidFill>
              </a:rPr>
              <a:t>（</a:t>
            </a:r>
            <a:r>
              <a:rPr lang="zh-CN" altLang="en-US" sz="2800" dirty="0" smtClean="0">
                <a:solidFill>
                  <a:srgbClr val="FFFF00"/>
                </a:solidFill>
              </a:rPr>
              <a:t>三</a:t>
            </a:r>
            <a:r>
              <a:rPr lang="zh-CN" altLang="zh-CN" sz="2800" dirty="0" smtClean="0">
                <a:solidFill>
                  <a:srgbClr val="FFFF00"/>
                </a:solidFill>
              </a:rPr>
              <a:t>）</a:t>
            </a:r>
            <a:r>
              <a:rPr lang="zh-CN" altLang="en-US" sz="2800" dirty="0" smtClean="0">
                <a:solidFill>
                  <a:srgbClr val="FFFF00"/>
                </a:solidFill>
              </a:rPr>
              <a:t>找准校企合作共赢点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19064" y="2996950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大      企      业</a:t>
            </a:r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： 人        硬件投入</a:t>
            </a:r>
            <a:endParaRPr lang="en-US" altLang="zh-C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44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小   微   企  业</a:t>
            </a:r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： 专项人才培养</a:t>
            </a:r>
            <a:endParaRPr lang="en-US" altLang="zh-C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44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技术型大企业</a:t>
            </a:r>
            <a:r>
              <a:rPr lang="zh-C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：  </a:t>
            </a:r>
            <a:r>
              <a:rPr lang="zh-CN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现代</a:t>
            </a:r>
            <a:r>
              <a:rPr lang="zh-CN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学徒</a:t>
            </a:r>
            <a:r>
              <a:rPr lang="zh-CN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制</a:t>
            </a:r>
            <a:endParaRPr lang="en-US" altLang="zh-C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 </a:t>
            </a:r>
            <a:r>
              <a:rPr lang="en-US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                             </a:t>
            </a:r>
            <a:r>
              <a:rPr lang="zh-CN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产</a:t>
            </a:r>
            <a:r>
              <a:rPr lang="en-US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 </a:t>
            </a:r>
            <a:r>
              <a:rPr lang="zh-CN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业</a:t>
            </a:r>
            <a:r>
              <a:rPr lang="zh-CN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学院</a:t>
            </a:r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364088" y="3356992"/>
            <a:ext cx="936104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5736" y="2348880"/>
            <a:ext cx="489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itchFamily="2" charset="-122"/>
                <a:ea typeface="方正行楷简体" pitchFamily="2" charset="-122"/>
              </a:rPr>
              <a:t>谢谢！</a:t>
            </a:r>
            <a:endParaRPr lang="zh-CN" altLang="en-US" sz="8800" b="1" cap="none" spc="0" dirty="0">
              <a:ln w="1905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行楷简体" pitchFamily="2" charset="-122"/>
              <a:ea typeface="方正行楷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67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924475"/>
          </a:xfrm>
        </p:spPr>
        <p:txBody>
          <a:bodyPr/>
          <a:lstStyle/>
          <a:p>
            <a:r>
              <a:rPr lang="zh-CN" altLang="zh-CN" b="1" dirty="0"/>
              <a:t>一、电商系校企合作</a:t>
            </a:r>
            <a:r>
              <a:rPr lang="zh-CN" altLang="zh-CN" b="1" dirty="0" smtClean="0"/>
              <a:t>现状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65933"/>
              </p:ext>
            </p:extLst>
          </p:nvPr>
        </p:nvGraphicFramePr>
        <p:xfrm>
          <a:off x="1009650" y="1806575"/>
          <a:ext cx="1834158" cy="371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2060848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目的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大量</a:t>
            </a:r>
            <a:r>
              <a:rPr lang="zh-CN" altLang="zh-CN" sz="2800" b="1" dirty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的人员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供给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；</a:t>
            </a:r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优点：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愿意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对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专业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发展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投入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；</a:t>
            </a:r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不足：岗位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技能</a:t>
            </a:r>
            <a:r>
              <a:rPr lang="zh-CN" altLang="zh-CN" sz="2800" b="1" dirty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含量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低</a:t>
            </a:r>
            <a:r>
              <a:rPr lang="zh-CN" altLang="en-US" sz="2800" b="1" dirty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，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技能</a:t>
            </a:r>
            <a:r>
              <a:rPr lang="zh-CN" altLang="zh-CN" sz="2800" b="1" dirty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培训时间短，上手快，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与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所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期望的</a:t>
            </a:r>
            <a:r>
              <a:rPr lang="en-US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--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将</a:t>
            </a:r>
            <a:r>
              <a:rPr lang="zh-CN" altLang="zh-CN" sz="2800" b="1" dirty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岗位技能融入教学落差较大。</a:t>
            </a:r>
            <a:endParaRPr lang="zh-CN" altLang="en-US" sz="2800" b="1" dirty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4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924475"/>
          </a:xfrm>
        </p:spPr>
        <p:txBody>
          <a:bodyPr/>
          <a:lstStyle/>
          <a:p>
            <a:r>
              <a:rPr lang="zh-CN" altLang="en-US" b="1" dirty="0" smtClean="0"/>
              <a:t>新拓展：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341653"/>
              </p:ext>
            </p:extLst>
          </p:nvPr>
        </p:nvGraphicFramePr>
        <p:xfrm>
          <a:off x="1009650" y="1806575"/>
          <a:ext cx="3202310" cy="371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1988840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目的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：专业人才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供给</a:t>
            </a:r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优点：与专业技能有较多契合点</a:t>
            </a:r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不足：企业岗位偏少，对教学投入意愿不强</a:t>
            </a:r>
            <a:endParaRPr lang="zh-CN" altLang="en-US" sz="2800" b="1" dirty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72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924475"/>
          </a:xfrm>
        </p:spPr>
        <p:txBody>
          <a:bodyPr/>
          <a:lstStyle/>
          <a:p>
            <a:r>
              <a:rPr lang="zh-CN" altLang="en-US" b="1" dirty="0" smtClean="0"/>
              <a:t>重点拓展：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68995"/>
              </p:ext>
            </p:extLst>
          </p:nvPr>
        </p:nvGraphicFramePr>
        <p:xfrm>
          <a:off x="1009650" y="1806575"/>
          <a:ext cx="3202310" cy="198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935" y="4725144"/>
            <a:ext cx="8161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目的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：专业人才</a:t>
            </a:r>
            <a:r>
              <a:rPr lang="zh-CN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供给</a:t>
            </a:r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现状：渴求人才，但本地对应人才很少，迫切需要与学校合作培养。但较多考虑经营成本，校企共赢成为关注点。</a:t>
            </a:r>
            <a:endParaRPr lang="zh-CN" altLang="en-US" sz="2800" b="1" dirty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95" y="319737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95" y="2746292"/>
            <a:ext cx="3167978" cy="23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125113" cy="924475"/>
          </a:xfrm>
        </p:spPr>
        <p:txBody>
          <a:bodyPr/>
          <a:lstStyle/>
          <a:p>
            <a:r>
              <a:rPr lang="zh-CN" altLang="zh-CN" dirty="0"/>
              <a:t>二、园区企业分布情况</a:t>
            </a:r>
            <a:r>
              <a:rPr lang="zh-CN" altLang="zh-CN" dirty="0" smtClean="0"/>
              <a:t>：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0436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2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二、园区企业分布</a:t>
            </a:r>
            <a:r>
              <a:rPr lang="zh-CN" altLang="zh-CN" dirty="0" smtClean="0"/>
              <a:t>情况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电商产业园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16316"/>
              </p:ext>
            </p:extLst>
          </p:nvPr>
        </p:nvGraphicFramePr>
        <p:xfrm>
          <a:off x="1009650" y="1806575"/>
          <a:ext cx="2914278" cy="385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703706763"/>
              </p:ext>
            </p:extLst>
          </p:nvPr>
        </p:nvGraphicFramePr>
        <p:xfrm>
          <a:off x="4355976" y="1700808"/>
          <a:ext cx="4272136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9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三、岗位需求情况</a:t>
            </a:r>
            <a:r>
              <a:rPr lang="zh-CN" altLang="zh-CN" dirty="0" smtClean="0"/>
              <a:t>：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058937"/>
              </p:ext>
            </p:extLst>
          </p:nvPr>
        </p:nvGraphicFramePr>
        <p:xfrm>
          <a:off x="-2844824" y="620688"/>
          <a:ext cx="11593288" cy="1044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7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四、专业发展</a:t>
            </a:r>
            <a:r>
              <a:rPr lang="zh-CN" altLang="zh-CN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901559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sz="2800" dirty="0">
                <a:solidFill>
                  <a:srgbClr val="FFFF00"/>
                </a:solidFill>
              </a:rPr>
              <a:t>（一）产业发展需要集聚，专业发展同样也需要集聚。</a:t>
            </a:r>
          </a:p>
          <a:p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835696" y="2996952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删会计专业</a:t>
            </a:r>
            <a:endParaRPr lang="en-US" altLang="zh-C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稳电商专业</a:t>
            </a:r>
            <a:endParaRPr lang="en-US" altLang="zh-C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强计算机专业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01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四、专业发展</a:t>
            </a:r>
            <a:r>
              <a:rPr lang="zh-CN" altLang="zh-CN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5112" cy="90155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rgbClr val="FFFF00"/>
                </a:solidFill>
              </a:rPr>
              <a:t>（</a:t>
            </a:r>
            <a:r>
              <a:rPr lang="zh-CN" altLang="en-US" sz="2800" dirty="0" smtClean="0">
                <a:solidFill>
                  <a:srgbClr val="FFFF00"/>
                </a:solidFill>
              </a:rPr>
              <a:t>二</a:t>
            </a:r>
            <a:r>
              <a:rPr lang="zh-CN" altLang="zh-CN" sz="2800" dirty="0" smtClean="0">
                <a:solidFill>
                  <a:srgbClr val="FFFF00"/>
                </a:solidFill>
              </a:rPr>
              <a:t>）</a:t>
            </a:r>
            <a:r>
              <a:rPr lang="zh-CN" altLang="en-US" sz="2800" dirty="0" smtClean="0">
                <a:solidFill>
                  <a:srgbClr val="FFFF00"/>
                </a:solidFill>
              </a:rPr>
              <a:t>特色班级打造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835696" y="2996952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嵌入式培养</a:t>
            </a:r>
            <a:endParaRPr lang="en-US" altLang="zh-C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高收费</a:t>
            </a:r>
            <a:endParaRPr lang="en-US" altLang="zh-C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itchFamily="2" charset="-122"/>
                <a:ea typeface="方正小标宋简体" pitchFamily="2" charset="-122"/>
              </a:rPr>
              <a:t>高标准培养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7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TM02455519[[fn=冬季]]</Template>
  <TotalTime>113</TotalTime>
  <Words>373</Words>
  <Application>Microsoft Office PowerPoint</Application>
  <PresentationFormat>全屏显示(4:3)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Winter</vt:lpstr>
      <vt:lpstr>PowerPoint 演示文稿</vt:lpstr>
      <vt:lpstr>一、电商系校企合作现状</vt:lpstr>
      <vt:lpstr>新拓展：</vt:lpstr>
      <vt:lpstr>重点拓展：</vt:lpstr>
      <vt:lpstr>二、园区企业分布情况：</vt:lpstr>
      <vt:lpstr>二、园区企业分布情况—电商产业园</vt:lpstr>
      <vt:lpstr>三、岗位需求情况：</vt:lpstr>
      <vt:lpstr>四、专业发展思考</vt:lpstr>
      <vt:lpstr>四、专业发展思考</vt:lpstr>
      <vt:lpstr>四、专业发展思考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11</cp:revision>
  <dcterms:created xsi:type="dcterms:W3CDTF">2021-01-27T06:21:18Z</dcterms:created>
  <dcterms:modified xsi:type="dcterms:W3CDTF">2021-01-27T08:15:12Z</dcterms:modified>
</cp:coreProperties>
</file>